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2" r:id="rId1"/>
  </p:sldMasterIdLst>
  <p:sldIdLst>
    <p:sldId id="256" r:id="rId2"/>
    <p:sldId id="262" r:id="rId3"/>
    <p:sldId id="267" r:id="rId4"/>
    <p:sldId id="261" r:id="rId5"/>
    <p:sldId id="263" r:id="rId6"/>
    <p:sldId id="264" r:id="rId7"/>
    <p:sldId id="258" r:id="rId8"/>
    <p:sldId id="259" r:id="rId9"/>
    <p:sldId id="260" r:id="rId10"/>
    <p:sldId id="265" r:id="rId11"/>
    <p:sldId id="278" r:id="rId12"/>
    <p:sldId id="266" r:id="rId13"/>
    <p:sldId id="269" r:id="rId14"/>
    <p:sldId id="281" r:id="rId15"/>
    <p:sldId id="271" r:id="rId16"/>
    <p:sldId id="290" r:id="rId17"/>
    <p:sldId id="291" r:id="rId18"/>
    <p:sldId id="292" r:id="rId19"/>
    <p:sldId id="289" r:id="rId20"/>
    <p:sldId id="293" r:id="rId21"/>
    <p:sldId id="284" r:id="rId22"/>
    <p:sldId id="270" r:id="rId23"/>
    <p:sldId id="272" r:id="rId24"/>
    <p:sldId id="286" r:id="rId25"/>
    <p:sldId id="287" r:id="rId26"/>
    <p:sldId id="288" r:id="rId27"/>
    <p:sldId id="274" r:id="rId28"/>
    <p:sldId id="285" r:id="rId29"/>
    <p:sldId id="275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886557344169229E-2"/>
          <c:y val="5.3484885327206827E-2"/>
          <c:w val="0.68548123463174693"/>
          <c:h val="0.6959425891882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86321578821626E-2"/>
                  <c:y val="6.6554449924851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A0-4F38-A3A2-E50778C93D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занимающихся, чел.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A0-4F38-A3A2-E50778C93D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972643157643252E-2"/>
                  <c:y val="6.655444992485111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A0-4F38-A3A2-E50778C93D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занимающихся,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A0-4F38-A3A2-E50778C93D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28583552"/>
        <c:axId val="128584704"/>
        <c:axId val="0"/>
      </c:bar3DChart>
      <c:catAx>
        <c:axId val="128583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584704"/>
        <c:crosses val="autoZero"/>
        <c:auto val="1"/>
        <c:lblAlgn val="ctr"/>
        <c:lblOffset val="100"/>
        <c:noMultiLvlLbl val="0"/>
      </c:catAx>
      <c:valAx>
        <c:axId val="128584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583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7630582835928752"/>
          <c:y val="0.22489534705787403"/>
          <c:w val="0.22057259124600709"/>
          <c:h val="0.26263538852077234"/>
        </c:manualLayout>
      </c:layout>
      <c:overlay val="0"/>
      <c:txPr>
        <a:bodyPr/>
        <a:lstStyle/>
        <a:p>
          <a:pPr>
            <a:defRPr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 sz="24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4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24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</a:t>
            </a:r>
            <a:endParaRPr lang="en-US" sz="24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4368620589093035E-2"/>
          <c:y val="0.17932588321983359"/>
          <c:w val="0.33778032954214054"/>
          <c:h val="0.7052263067839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3"/>
                  <c:y val="7.1074207151570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55-4EFB-9CCD-11BFE68B2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Массовые разряды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5-4EFB-9CCD-11BFE68B2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835776"/>
        <c:axId val="131837312"/>
      </c:barChart>
      <c:catAx>
        <c:axId val="13183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837312"/>
        <c:crosses val="autoZero"/>
        <c:auto val="1"/>
        <c:lblAlgn val="ctr"/>
        <c:lblOffset val="100"/>
        <c:noMultiLvlLbl val="0"/>
      </c:catAx>
      <c:valAx>
        <c:axId val="13183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83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txPr>
        <a:bodyPr/>
        <a:lstStyle/>
        <a:p>
          <a:pPr>
            <a:defRPr sz="2400" b="1" baseline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8197618105030582E-2"/>
          <c:y val="0.17648942886416497"/>
          <c:w val="0.85305314400692689"/>
          <c:h val="0.69111390621500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398537728612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A8-41B1-B826-24717C120976}"/>
                </c:ext>
              </c:extLst>
            </c:dLbl>
            <c:dLbl>
              <c:idx val="1"/>
              <c:layout>
                <c:manualLayout>
                  <c:x val="0"/>
                  <c:y val="7.558683955750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A8-41B1-B826-24717C120976}"/>
                </c:ext>
              </c:extLst>
            </c:dLbl>
            <c:dLbl>
              <c:idx val="2"/>
              <c:layout>
                <c:manualLayout>
                  <c:x val="9.6519393224081915E-17"/>
                  <c:y val="6.998781440510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A8-41B1-B826-24717C1209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разряд</c:v>
                </c:pt>
                <c:pt idx="1">
                  <c:v>МС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A8-41B1-B826-24717C120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939328"/>
        <c:axId val="131946368"/>
      </c:barChart>
      <c:catAx>
        <c:axId val="13193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946368"/>
        <c:crosses val="autoZero"/>
        <c:auto val="1"/>
        <c:lblAlgn val="ctr"/>
        <c:lblOffset val="100"/>
        <c:noMultiLvlLbl val="0"/>
      </c:catAx>
      <c:valAx>
        <c:axId val="13194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939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B9F17-A0C4-4637-853E-414501C7B4EC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D49B0C-7B72-4342-9DB2-F8EE7A802F28}">
      <dgm:prSet phldrT="[Текст]" custT="1"/>
      <dgm:spPr/>
      <dgm:t>
        <a:bodyPr/>
        <a:lstStyle/>
        <a:p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СИНХРОННОЕ ПЛАВАНИЕ</a:t>
          </a:r>
        </a:p>
      </dgm:t>
    </dgm:pt>
    <dgm:pt modelId="{13BF385B-5B1F-44E4-8C1C-0325870E7BE2}" type="parTrans" cxnId="{7086531E-7980-47D5-92D8-4F337B01BC2F}">
      <dgm:prSet/>
      <dgm:spPr/>
      <dgm:t>
        <a:bodyPr/>
        <a:lstStyle/>
        <a:p>
          <a:endParaRPr lang="ru-RU"/>
        </a:p>
      </dgm:t>
    </dgm:pt>
    <dgm:pt modelId="{D4BA330F-0AAA-4BFC-9F75-43B4D842F7D3}" type="sibTrans" cxnId="{7086531E-7980-47D5-92D8-4F337B01BC2F}">
      <dgm:prSet/>
      <dgm:spPr/>
      <dgm:t>
        <a:bodyPr/>
        <a:lstStyle/>
        <a:p>
          <a:endParaRPr lang="ru-RU"/>
        </a:p>
      </dgm:t>
    </dgm:pt>
    <dgm:pt modelId="{7EC58AA2-62F6-4068-BDB5-CB20A0BB26D1}">
      <dgm:prSet phldrT="[Текст]" custT="1"/>
      <dgm:spPr/>
      <dgm:t>
        <a:bodyPr/>
        <a:lstStyle/>
        <a:p>
          <a:r>
            <a:rPr lang="ru-RU" sz="3200" dirty="0"/>
            <a:t>7 групп на отделении, в них 79 занимающихся</a:t>
          </a:r>
        </a:p>
      </dgm:t>
    </dgm:pt>
    <dgm:pt modelId="{ED7E9924-6F9A-4440-8FCC-2814B3862C66}" type="sibTrans" cxnId="{325EF1F4-C979-4344-B0F3-75AB7369CC70}">
      <dgm:prSet/>
      <dgm:spPr/>
      <dgm:t>
        <a:bodyPr/>
        <a:lstStyle/>
        <a:p>
          <a:endParaRPr lang="ru-RU"/>
        </a:p>
      </dgm:t>
    </dgm:pt>
    <dgm:pt modelId="{1A8EB707-4774-4AED-B383-ECE7FA9FA1EA}" type="parTrans" cxnId="{325EF1F4-C979-4344-B0F3-75AB7369CC70}">
      <dgm:prSet/>
      <dgm:spPr/>
      <dgm:t>
        <a:bodyPr/>
        <a:lstStyle/>
        <a:p>
          <a:endParaRPr lang="ru-RU"/>
        </a:p>
      </dgm:t>
    </dgm:pt>
    <dgm:pt modelId="{A15AFF2A-23BE-4097-94AA-7543C0E32C40}" type="pres">
      <dgm:prSet presAssocID="{845B9F17-A0C4-4637-853E-414501C7B4EC}" presName="linearFlow" presStyleCnt="0">
        <dgm:presLayoutVars>
          <dgm:dir/>
          <dgm:animLvl val="lvl"/>
          <dgm:resizeHandles val="exact"/>
        </dgm:presLayoutVars>
      </dgm:prSet>
      <dgm:spPr/>
    </dgm:pt>
    <dgm:pt modelId="{E14A751E-388F-4739-89EE-D84C8697503C}" type="pres">
      <dgm:prSet presAssocID="{A1D49B0C-7B72-4342-9DB2-F8EE7A802F28}" presName="composite" presStyleCnt="0"/>
      <dgm:spPr/>
    </dgm:pt>
    <dgm:pt modelId="{71B57312-6D72-4C43-8A10-9DEE370E18D7}" type="pres">
      <dgm:prSet presAssocID="{A1D49B0C-7B72-4342-9DB2-F8EE7A802F2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993DF57-986F-4555-BF66-ED6A64C1E3DC}" type="pres">
      <dgm:prSet presAssocID="{A1D49B0C-7B72-4342-9DB2-F8EE7A802F28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7086531E-7980-47D5-92D8-4F337B01BC2F}" srcId="{845B9F17-A0C4-4637-853E-414501C7B4EC}" destId="{A1D49B0C-7B72-4342-9DB2-F8EE7A802F28}" srcOrd="0" destOrd="0" parTransId="{13BF385B-5B1F-44E4-8C1C-0325870E7BE2}" sibTransId="{D4BA330F-0AAA-4BFC-9F75-43B4D842F7D3}"/>
    <dgm:cxn modelId="{F380402E-E5C4-48C6-8BB3-2A8743AD424A}" type="presOf" srcId="{A1D49B0C-7B72-4342-9DB2-F8EE7A802F28}" destId="{71B57312-6D72-4C43-8A10-9DEE370E18D7}" srcOrd="0" destOrd="0" presId="urn:microsoft.com/office/officeart/2005/8/layout/chevron2"/>
    <dgm:cxn modelId="{08FAA144-458E-4F04-8555-9C13A522A7AA}" type="presOf" srcId="{845B9F17-A0C4-4637-853E-414501C7B4EC}" destId="{A15AFF2A-23BE-4097-94AA-7543C0E32C40}" srcOrd="0" destOrd="0" presId="urn:microsoft.com/office/officeart/2005/8/layout/chevron2"/>
    <dgm:cxn modelId="{FEA078B6-1BBA-48F9-967B-A13F87E155BA}" type="presOf" srcId="{7EC58AA2-62F6-4068-BDB5-CB20A0BB26D1}" destId="{A993DF57-986F-4555-BF66-ED6A64C1E3DC}" srcOrd="0" destOrd="0" presId="urn:microsoft.com/office/officeart/2005/8/layout/chevron2"/>
    <dgm:cxn modelId="{325EF1F4-C979-4344-B0F3-75AB7369CC70}" srcId="{A1D49B0C-7B72-4342-9DB2-F8EE7A802F28}" destId="{7EC58AA2-62F6-4068-BDB5-CB20A0BB26D1}" srcOrd="0" destOrd="0" parTransId="{1A8EB707-4774-4AED-B383-ECE7FA9FA1EA}" sibTransId="{ED7E9924-6F9A-4440-8FCC-2814B3862C66}"/>
    <dgm:cxn modelId="{F88AB2DF-2FD8-49CA-8426-BCA2B449987D}" type="presParOf" srcId="{A15AFF2A-23BE-4097-94AA-7543C0E32C40}" destId="{E14A751E-388F-4739-89EE-D84C8697503C}" srcOrd="0" destOrd="0" presId="urn:microsoft.com/office/officeart/2005/8/layout/chevron2"/>
    <dgm:cxn modelId="{49C8BDB6-845E-4A95-BF67-35FADDE36894}" type="presParOf" srcId="{E14A751E-388F-4739-89EE-D84C8697503C}" destId="{71B57312-6D72-4C43-8A10-9DEE370E18D7}" srcOrd="0" destOrd="0" presId="urn:microsoft.com/office/officeart/2005/8/layout/chevron2"/>
    <dgm:cxn modelId="{E1E37885-9869-4C1A-89C1-9A289C766D4F}" type="presParOf" srcId="{E14A751E-388F-4739-89EE-D84C8697503C}" destId="{A993DF57-986F-4555-BF66-ED6A64C1E3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5AC9AE-217A-4DC6-9390-77148ACD0808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C32630-6E9E-42C0-BCA6-8771867FA66B}">
      <dgm:prSet custT="1"/>
      <dgm:spPr/>
      <dgm:t>
        <a:bodyPr/>
        <a:lstStyle/>
        <a:p>
          <a:pPr algn="just"/>
          <a:r>
            <a:rPr lang="ru-RU" sz="3200" dirty="0"/>
            <a:t>7 групп на отделении, в них 100 занимающихся</a:t>
          </a:r>
        </a:p>
      </dgm:t>
    </dgm:pt>
    <dgm:pt modelId="{7B5E5A19-E03A-466F-96AE-CE027D6CEAD6}" type="parTrans" cxnId="{1B99C697-8B39-49C5-A825-5795AB6E6AD7}">
      <dgm:prSet/>
      <dgm:spPr/>
      <dgm:t>
        <a:bodyPr/>
        <a:lstStyle/>
        <a:p>
          <a:endParaRPr lang="ru-RU"/>
        </a:p>
      </dgm:t>
    </dgm:pt>
    <dgm:pt modelId="{51F17D60-9F04-43A1-99BD-B1D9327BD2A7}" type="sibTrans" cxnId="{1B99C697-8B39-49C5-A825-5795AB6E6AD7}">
      <dgm:prSet/>
      <dgm:spPr/>
      <dgm:t>
        <a:bodyPr/>
        <a:lstStyle/>
        <a:p>
          <a:endParaRPr lang="ru-RU"/>
        </a:p>
      </dgm:t>
    </dgm:pt>
    <dgm:pt modelId="{9579B7AD-383F-4611-9236-5E57E69A6982}">
      <dgm:prSet custT="1"/>
      <dgm:spPr/>
      <dgm:t>
        <a:bodyPr/>
        <a:lstStyle/>
        <a:p>
          <a:pPr rtl="0"/>
          <a:r>
            <a: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ВОДНОЕ         ПОЛО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0C542-FF7D-4293-B06D-7E509139D948}" type="sibTrans" cxnId="{4F0384DE-E732-477E-8B3A-6FF545BE74BB}">
      <dgm:prSet/>
      <dgm:spPr/>
      <dgm:t>
        <a:bodyPr/>
        <a:lstStyle/>
        <a:p>
          <a:endParaRPr lang="ru-RU"/>
        </a:p>
      </dgm:t>
    </dgm:pt>
    <dgm:pt modelId="{032B26FE-1851-4915-8DED-5F898F70AACD}" type="parTrans" cxnId="{4F0384DE-E732-477E-8B3A-6FF545BE74BB}">
      <dgm:prSet/>
      <dgm:spPr/>
      <dgm:t>
        <a:bodyPr/>
        <a:lstStyle/>
        <a:p>
          <a:endParaRPr lang="ru-RU"/>
        </a:p>
      </dgm:t>
    </dgm:pt>
    <dgm:pt modelId="{21A79F4C-23EE-4AF1-AB99-F5B8C31A8F7F}" type="pres">
      <dgm:prSet presAssocID="{2D5AC9AE-217A-4DC6-9390-77148ACD0808}" presName="linearFlow" presStyleCnt="0">
        <dgm:presLayoutVars>
          <dgm:dir/>
          <dgm:animLvl val="lvl"/>
          <dgm:resizeHandles val="exact"/>
        </dgm:presLayoutVars>
      </dgm:prSet>
      <dgm:spPr/>
    </dgm:pt>
    <dgm:pt modelId="{33799BF4-3C23-48D8-ABA2-73DE5B7E6081}" type="pres">
      <dgm:prSet presAssocID="{9579B7AD-383F-4611-9236-5E57E69A6982}" presName="composite" presStyleCnt="0"/>
      <dgm:spPr/>
    </dgm:pt>
    <dgm:pt modelId="{B7B532D9-04A0-4100-BE5A-43630DCA8D6E}" type="pres">
      <dgm:prSet presAssocID="{9579B7AD-383F-4611-9236-5E57E69A6982}" presName="parentText" presStyleLbl="alignNode1" presStyleIdx="0" presStyleCnt="1" custScaleX="101405">
        <dgm:presLayoutVars>
          <dgm:chMax val="1"/>
          <dgm:bulletEnabled val="1"/>
        </dgm:presLayoutVars>
      </dgm:prSet>
      <dgm:spPr/>
    </dgm:pt>
    <dgm:pt modelId="{99940CF1-1C5C-4A4D-9CE1-57FEB6CD2214}" type="pres">
      <dgm:prSet presAssocID="{9579B7AD-383F-4611-9236-5E57E69A6982}" presName="descendantText" presStyleLbl="alignAcc1" presStyleIdx="0" presStyleCnt="1" custScaleY="99430" custLinFactNeighborX="-1104" custLinFactNeighborY="-285">
        <dgm:presLayoutVars>
          <dgm:bulletEnabled val="1"/>
        </dgm:presLayoutVars>
      </dgm:prSet>
      <dgm:spPr/>
    </dgm:pt>
  </dgm:ptLst>
  <dgm:cxnLst>
    <dgm:cxn modelId="{8DB3261C-003A-43B5-9949-08EA69487ECB}" type="presOf" srcId="{9579B7AD-383F-4611-9236-5E57E69A6982}" destId="{B7B532D9-04A0-4100-BE5A-43630DCA8D6E}" srcOrd="0" destOrd="0" presId="urn:microsoft.com/office/officeart/2005/8/layout/chevron2"/>
    <dgm:cxn modelId="{1B99C697-8B39-49C5-A825-5795AB6E6AD7}" srcId="{9579B7AD-383F-4611-9236-5E57E69A6982}" destId="{B4C32630-6E9E-42C0-BCA6-8771867FA66B}" srcOrd="0" destOrd="0" parTransId="{7B5E5A19-E03A-466F-96AE-CE027D6CEAD6}" sibTransId="{51F17D60-9F04-43A1-99BD-B1D9327BD2A7}"/>
    <dgm:cxn modelId="{BAC5E1CB-80EC-4E4B-A5AC-70A0B2CCA631}" type="presOf" srcId="{B4C32630-6E9E-42C0-BCA6-8771867FA66B}" destId="{99940CF1-1C5C-4A4D-9CE1-57FEB6CD2214}" srcOrd="0" destOrd="0" presId="urn:microsoft.com/office/officeart/2005/8/layout/chevron2"/>
    <dgm:cxn modelId="{4F0384DE-E732-477E-8B3A-6FF545BE74BB}" srcId="{2D5AC9AE-217A-4DC6-9390-77148ACD0808}" destId="{9579B7AD-383F-4611-9236-5E57E69A6982}" srcOrd="0" destOrd="0" parTransId="{032B26FE-1851-4915-8DED-5F898F70AACD}" sibTransId="{1240C542-FF7D-4293-B06D-7E509139D948}"/>
    <dgm:cxn modelId="{F23D76E7-F8AE-4609-8C40-F933D094275E}" type="presOf" srcId="{2D5AC9AE-217A-4DC6-9390-77148ACD0808}" destId="{21A79F4C-23EE-4AF1-AB99-F5B8C31A8F7F}" srcOrd="0" destOrd="0" presId="urn:microsoft.com/office/officeart/2005/8/layout/chevron2"/>
    <dgm:cxn modelId="{61A7733D-973E-4C56-B619-649FE6C9C9CA}" type="presParOf" srcId="{21A79F4C-23EE-4AF1-AB99-F5B8C31A8F7F}" destId="{33799BF4-3C23-48D8-ABA2-73DE5B7E6081}" srcOrd="0" destOrd="0" presId="urn:microsoft.com/office/officeart/2005/8/layout/chevron2"/>
    <dgm:cxn modelId="{80A5BB21-7311-4A86-BD12-03B68D298E46}" type="presParOf" srcId="{33799BF4-3C23-48D8-ABA2-73DE5B7E6081}" destId="{B7B532D9-04A0-4100-BE5A-43630DCA8D6E}" srcOrd="0" destOrd="0" presId="urn:microsoft.com/office/officeart/2005/8/layout/chevron2"/>
    <dgm:cxn modelId="{1D3F3A66-6F81-4BEA-9B7A-A0B68D570D11}" type="presParOf" srcId="{33799BF4-3C23-48D8-ABA2-73DE5B7E6081}" destId="{99940CF1-1C5C-4A4D-9CE1-57FEB6CD221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1A68B9-8989-4AE8-808E-02456AA3C9E4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50815C-9E27-441F-8822-C1FADC921016}">
      <dgm:prSet phldrT="[Текст]" custT="1"/>
      <dgm:spPr/>
      <dgm:t>
        <a:bodyPr/>
        <a:lstStyle/>
        <a:p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 ТЯЖЕЛАЯ АТЛЕТИКА</a:t>
          </a:r>
        </a:p>
      </dgm:t>
    </dgm:pt>
    <dgm:pt modelId="{EC396F18-4F24-48C3-B618-CB95F9D05DFE}" type="parTrans" cxnId="{F8EC9F3D-911B-498D-90E7-4FF726D5BBAC}">
      <dgm:prSet/>
      <dgm:spPr/>
      <dgm:t>
        <a:bodyPr/>
        <a:lstStyle/>
        <a:p>
          <a:endParaRPr lang="ru-RU"/>
        </a:p>
      </dgm:t>
    </dgm:pt>
    <dgm:pt modelId="{B715E559-5559-49C7-B492-B477B82F2F1F}" type="sibTrans" cxnId="{F8EC9F3D-911B-498D-90E7-4FF726D5BBAC}">
      <dgm:prSet/>
      <dgm:spPr/>
      <dgm:t>
        <a:bodyPr/>
        <a:lstStyle/>
        <a:p>
          <a:endParaRPr lang="ru-RU"/>
        </a:p>
      </dgm:t>
    </dgm:pt>
    <dgm:pt modelId="{217EE0BC-4F50-457C-B98F-1E76B539A705}">
      <dgm:prSet phldrT="[Текст]" custT="1"/>
      <dgm:spPr/>
      <dgm:t>
        <a:bodyPr/>
        <a:lstStyle/>
        <a:p>
          <a:r>
            <a:rPr lang="ru-RU" sz="3200" dirty="0"/>
            <a:t>9 групп на отделении, в них 82 занимающихся</a:t>
          </a:r>
          <a:r>
            <a:rPr lang="ru-RU" sz="3200" b="0" i="0" dirty="0"/>
            <a:t> </a:t>
          </a:r>
          <a:endParaRPr lang="ru-RU" sz="3200" dirty="0"/>
        </a:p>
      </dgm:t>
    </dgm:pt>
    <dgm:pt modelId="{A0CF753B-55F6-4BC4-813B-E5BF80A55A76}" type="parTrans" cxnId="{686247B7-E37E-4405-A6AD-8C22675E965A}">
      <dgm:prSet/>
      <dgm:spPr/>
      <dgm:t>
        <a:bodyPr/>
        <a:lstStyle/>
        <a:p>
          <a:endParaRPr lang="ru-RU"/>
        </a:p>
      </dgm:t>
    </dgm:pt>
    <dgm:pt modelId="{B05B0906-9B3D-4A1A-AA9D-12F126BF10EF}" type="sibTrans" cxnId="{686247B7-E37E-4405-A6AD-8C22675E965A}">
      <dgm:prSet/>
      <dgm:spPr/>
      <dgm:t>
        <a:bodyPr/>
        <a:lstStyle/>
        <a:p>
          <a:endParaRPr lang="ru-RU"/>
        </a:p>
      </dgm:t>
    </dgm:pt>
    <dgm:pt modelId="{991A4C85-7F47-4797-AE80-8617CC885AC8}" type="pres">
      <dgm:prSet presAssocID="{5A1A68B9-8989-4AE8-808E-02456AA3C9E4}" presName="linearFlow" presStyleCnt="0">
        <dgm:presLayoutVars>
          <dgm:dir/>
          <dgm:animLvl val="lvl"/>
          <dgm:resizeHandles val="exact"/>
        </dgm:presLayoutVars>
      </dgm:prSet>
      <dgm:spPr/>
    </dgm:pt>
    <dgm:pt modelId="{528527B7-1084-46C2-83CB-455F45834E26}" type="pres">
      <dgm:prSet presAssocID="{3850815C-9E27-441F-8822-C1FADC921016}" presName="composite" presStyleCnt="0"/>
      <dgm:spPr/>
    </dgm:pt>
    <dgm:pt modelId="{9498F994-2CD3-4B5C-9DCE-451D48A7AA5F}" type="pres">
      <dgm:prSet presAssocID="{3850815C-9E27-441F-8822-C1FADC921016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ABD927D-ADFA-4065-BFCA-BC6ECD70E92D}" type="pres">
      <dgm:prSet presAssocID="{3850815C-9E27-441F-8822-C1FADC921016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F8EC9F3D-911B-498D-90E7-4FF726D5BBAC}" srcId="{5A1A68B9-8989-4AE8-808E-02456AA3C9E4}" destId="{3850815C-9E27-441F-8822-C1FADC921016}" srcOrd="0" destOrd="0" parTransId="{EC396F18-4F24-48C3-B618-CB95F9D05DFE}" sibTransId="{B715E559-5559-49C7-B492-B477B82F2F1F}"/>
    <dgm:cxn modelId="{39EC2347-DFF9-4200-B489-9A55EE284EF6}" type="presOf" srcId="{5A1A68B9-8989-4AE8-808E-02456AA3C9E4}" destId="{991A4C85-7F47-4797-AE80-8617CC885AC8}" srcOrd="0" destOrd="0" presId="urn:microsoft.com/office/officeart/2005/8/layout/chevron2"/>
    <dgm:cxn modelId="{24B3FB9A-DCCB-453D-8D84-4FB2C1A019A5}" type="presOf" srcId="{3850815C-9E27-441F-8822-C1FADC921016}" destId="{9498F994-2CD3-4B5C-9DCE-451D48A7AA5F}" srcOrd="0" destOrd="0" presId="urn:microsoft.com/office/officeart/2005/8/layout/chevron2"/>
    <dgm:cxn modelId="{686247B7-E37E-4405-A6AD-8C22675E965A}" srcId="{3850815C-9E27-441F-8822-C1FADC921016}" destId="{217EE0BC-4F50-457C-B98F-1E76B539A705}" srcOrd="0" destOrd="0" parTransId="{A0CF753B-55F6-4BC4-813B-E5BF80A55A76}" sibTransId="{B05B0906-9B3D-4A1A-AA9D-12F126BF10EF}"/>
    <dgm:cxn modelId="{299AE6C7-6F63-40EB-B2C9-C586C7278712}" type="presOf" srcId="{217EE0BC-4F50-457C-B98F-1E76B539A705}" destId="{FABD927D-ADFA-4065-BFCA-BC6ECD70E92D}" srcOrd="0" destOrd="0" presId="urn:microsoft.com/office/officeart/2005/8/layout/chevron2"/>
    <dgm:cxn modelId="{C97D20EF-11AB-4347-9D53-5DEDA32BF0BF}" type="presParOf" srcId="{991A4C85-7F47-4797-AE80-8617CC885AC8}" destId="{528527B7-1084-46C2-83CB-455F45834E26}" srcOrd="0" destOrd="0" presId="urn:microsoft.com/office/officeart/2005/8/layout/chevron2"/>
    <dgm:cxn modelId="{C8E81C1B-C597-4F0B-A8B2-746BE2FEA0D6}" type="presParOf" srcId="{528527B7-1084-46C2-83CB-455F45834E26}" destId="{9498F994-2CD3-4B5C-9DCE-451D48A7AA5F}" srcOrd="0" destOrd="0" presId="urn:microsoft.com/office/officeart/2005/8/layout/chevron2"/>
    <dgm:cxn modelId="{25769385-B833-4626-B9FA-BA549C64BFBF}" type="presParOf" srcId="{528527B7-1084-46C2-83CB-455F45834E26}" destId="{FABD927D-ADFA-4065-BFCA-BC6ECD70E9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5DC04C-FD61-4673-BEAE-7A76BF0B41A1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E64B2F-1154-4C52-B06E-70768124FB3E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ФЕХТОВАНИЕ</a:t>
          </a:r>
        </a:p>
      </dgm:t>
    </dgm:pt>
    <dgm:pt modelId="{FC09D5DF-4CE6-4D9A-91B9-0217BBD8D955}" type="parTrans" cxnId="{6FE7105D-C070-40D2-80F5-20538E12C3D3}">
      <dgm:prSet/>
      <dgm:spPr/>
      <dgm:t>
        <a:bodyPr/>
        <a:lstStyle/>
        <a:p>
          <a:endParaRPr lang="ru-RU"/>
        </a:p>
      </dgm:t>
    </dgm:pt>
    <dgm:pt modelId="{E52E5043-E576-454D-ADA0-CD4C33F84DCC}" type="sibTrans" cxnId="{6FE7105D-C070-40D2-80F5-20538E12C3D3}">
      <dgm:prSet/>
      <dgm:spPr/>
      <dgm:t>
        <a:bodyPr/>
        <a:lstStyle/>
        <a:p>
          <a:endParaRPr lang="ru-RU"/>
        </a:p>
      </dgm:t>
    </dgm:pt>
    <dgm:pt modelId="{48DD57FE-5EDD-451D-8352-0CB6E6A4DCB1}">
      <dgm:prSet phldrT="[Текст]" custT="1"/>
      <dgm:spPr/>
      <dgm:t>
        <a:bodyPr/>
        <a:lstStyle/>
        <a:p>
          <a:r>
            <a:rPr lang="ru-RU" sz="3200" dirty="0"/>
            <a:t>8 групп на отделении, в них 99 занимающихся</a:t>
          </a:r>
          <a:r>
            <a:rPr lang="ru-RU" sz="3200" b="0" i="0" dirty="0"/>
            <a:t> </a:t>
          </a:r>
          <a:endParaRPr lang="ru-RU" sz="3200" dirty="0"/>
        </a:p>
      </dgm:t>
    </dgm:pt>
    <dgm:pt modelId="{64910495-932C-48AB-8D7F-A1F8CFBBA36C}" type="parTrans" cxnId="{2D92F795-8D5C-4614-8D22-4EE7D55BD2BF}">
      <dgm:prSet/>
      <dgm:spPr/>
      <dgm:t>
        <a:bodyPr/>
        <a:lstStyle/>
        <a:p>
          <a:endParaRPr lang="ru-RU"/>
        </a:p>
      </dgm:t>
    </dgm:pt>
    <dgm:pt modelId="{18D4AE03-93C7-4BE5-B18E-96F3394A73B6}" type="sibTrans" cxnId="{2D92F795-8D5C-4614-8D22-4EE7D55BD2BF}">
      <dgm:prSet/>
      <dgm:spPr/>
      <dgm:t>
        <a:bodyPr/>
        <a:lstStyle/>
        <a:p>
          <a:endParaRPr lang="ru-RU"/>
        </a:p>
      </dgm:t>
    </dgm:pt>
    <dgm:pt modelId="{F426234C-4374-4C25-9059-07DD3027AFFB}" type="pres">
      <dgm:prSet presAssocID="{685DC04C-FD61-4673-BEAE-7A76BF0B41A1}" presName="linearFlow" presStyleCnt="0">
        <dgm:presLayoutVars>
          <dgm:dir/>
          <dgm:animLvl val="lvl"/>
          <dgm:resizeHandles val="exact"/>
        </dgm:presLayoutVars>
      </dgm:prSet>
      <dgm:spPr/>
    </dgm:pt>
    <dgm:pt modelId="{351332F6-F440-493D-AC93-4B390D6E0DE9}" type="pres">
      <dgm:prSet presAssocID="{10E64B2F-1154-4C52-B06E-70768124FB3E}" presName="composite" presStyleCnt="0"/>
      <dgm:spPr/>
    </dgm:pt>
    <dgm:pt modelId="{96B95597-34D2-4366-97C3-B8BD16B9FD32}" type="pres">
      <dgm:prSet presAssocID="{10E64B2F-1154-4C52-B06E-70768124FB3E}" presName="parentText" presStyleLbl="alignNode1" presStyleIdx="0" presStyleCnt="1" custLinFactNeighborX="-2459" custLinFactNeighborY="0">
        <dgm:presLayoutVars>
          <dgm:chMax val="1"/>
          <dgm:bulletEnabled val="1"/>
        </dgm:presLayoutVars>
      </dgm:prSet>
      <dgm:spPr/>
    </dgm:pt>
    <dgm:pt modelId="{9CC084A1-4896-4044-8CB2-04AF85F57BC8}" type="pres">
      <dgm:prSet presAssocID="{10E64B2F-1154-4C52-B06E-70768124FB3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6FE7105D-C070-40D2-80F5-20538E12C3D3}" srcId="{685DC04C-FD61-4673-BEAE-7A76BF0B41A1}" destId="{10E64B2F-1154-4C52-B06E-70768124FB3E}" srcOrd="0" destOrd="0" parTransId="{FC09D5DF-4CE6-4D9A-91B9-0217BBD8D955}" sibTransId="{E52E5043-E576-454D-ADA0-CD4C33F84DCC}"/>
    <dgm:cxn modelId="{69871557-8B6D-4F39-85B5-3A57BA991689}" type="presOf" srcId="{48DD57FE-5EDD-451D-8352-0CB6E6A4DCB1}" destId="{9CC084A1-4896-4044-8CB2-04AF85F57BC8}" srcOrd="0" destOrd="0" presId="urn:microsoft.com/office/officeart/2005/8/layout/chevron2"/>
    <dgm:cxn modelId="{7FD0707D-BEF0-44DF-9310-69F392942F31}" type="presOf" srcId="{685DC04C-FD61-4673-BEAE-7A76BF0B41A1}" destId="{F426234C-4374-4C25-9059-07DD3027AFFB}" srcOrd="0" destOrd="0" presId="urn:microsoft.com/office/officeart/2005/8/layout/chevron2"/>
    <dgm:cxn modelId="{F63EBE95-ABA4-40F3-9214-9438C241E9A6}" type="presOf" srcId="{10E64B2F-1154-4C52-B06E-70768124FB3E}" destId="{96B95597-34D2-4366-97C3-B8BD16B9FD32}" srcOrd="0" destOrd="0" presId="urn:microsoft.com/office/officeart/2005/8/layout/chevron2"/>
    <dgm:cxn modelId="{2D92F795-8D5C-4614-8D22-4EE7D55BD2BF}" srcId="{10E64B2F-1154-4C52-B06E-70768124FB3E}" destId="{48DD57FE-5EDD-451D-8352-0CB6E6A4DCB1}" srcOrd="0" destOrd="0" parTransId="{64910495-932C-48AB-8D7F-A1F8CFBBA36C}" sibTransId="{18D4AE03-93C7-4BE5-B18E-96F3394A73B6}"/>
    <dgm:cxn modelId="{3D49A218-0434-4D36-B4A6-B3AFEC1886A8}" type="presParOf" srcId="{F426234C-4374-4C25-9059-07DD3027AFFB}" destId="{351332F6-F440-493D-AC93-4B390D6E0DE9}" srcOrd="0" destOrd="0" presId="urn:microsoft.com/office/officeart/2005/8/layout/chevron2"/>
    <dgm:cxn modelId="{4B9FBC4F-9411-4295-B448-A3A60FD1FA49}" type="presParOf" srcId="{351332F6-F440-493D-AC93-4B390D6E0DE9}" destId="{96B95597-34D2-4366-97C3-B8BD16B9FD32}" srcOrd="0" destOrd="0" presId="urn:microsoft.com/office/officeart/2005/8/layout/chevron2"/>
    <dgm:cxn modelId="{8A0D13DE-D8F0-455B-8700-F9113F0D55A4}" type="presParOf" srcId="{351332F6-F440-493D-AC93-4B390D6E0DE9}" destId="{9CC084A1-4896-4044-8CB2-04AF85F57B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19465D-C3B0-426F-809C-B53684AFB81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69DFF6-B225-4172-9066-6EA8B3A1DEB0}">
      <dgm:prSet phldrT="[Текст]" custT="1"/>
      <dgm:spPr/>
      <dgm:t>
        <a:bodyPr/>
        <a:lstStyle/>
        <a:p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5. СТРЕЛЬБА ИЗ ЛУКА</a:t>
          </a:r>
        </a:p>
      </dgm:t>
    </dgm:pt>
    <dgm:pt modelId="{653AF459-9EEE-4012-AD3C-8075A92A9E6E}" type="parTrans" cxnId="{0829E6DD-DB53-428E-950C-171E14BC7B39}">
      <dgm:prSet/>
      <dgm:spPr/>
      <dgm:t>
        <a:bodyPr/>
        <a:lstStyle/>
        <a:p>
          <a:endParaRPr lang="ru-RU"/>
        </a:p>
      </dgm:t>
    </dgm:pt>
    <dgm:pt modelId="{264E1316-89D7-4877-9DA0-89B57AF81D09}" type="sibTrans" cxnId="{0829E6DD-DB53-428E-950C-171E14BC7B39}">
      <dgm:prSet/>
      <dgm:spPr/>
      <dgm:t>
        <a:bodyPr/>
        <a:lstStyle/>
        <a:p>
          <a:endParaRPr lang="ru-RU"/>
        </a:p>
      </dgm:t>
    </dgm:pt>
    <dgm:pt modelId="{CCB59291-0C23-4DBE-85C4-B8647C90507C}">
      <dgm:prSet phldrT="[Текст]" custT="1"/>
      <dgm:spPr/>
      <dgm:t>
        <a:bodyPr/>
        <a:lstStyle/>
        <a:p>
          <a:r>
            <a:rPr lang="ru-RU" sz="3200" dirty="0"/>
            <a:t>2 группы на отделении, в них 30 занимающихся</a:t>
          </a:r>
        </a:p>
      </dgm:t>
    </dgm:pt>
    <dgm:pt modelId="{2098A759-0F17-4C73-B702-FD4855F8AD55}" type="parTrans" cxnId="{52ABC571-4C69-411F-8A17-861C048F97B3}">
      <dgm:prSet/>
      <dgm:spPr/>
      <dgm:t>
        <a:bodyPr/>
        <a:lstStyle/>
        <a:p>
          <a:endParaRPr lang="ru-RU"/>
        </a:p>
      </dgm:t>
    </dgm:pt>
    <dgm:pt modelId="{FF7122E8-62C7-4FAC-9C29-CBD099F6A1EB}" type="sibTrans" cxnId="{52ABC571-4C69-411F-8A17-861C048F97B3}">
      <dgm:prSet/>
      <dgm:spPr/>
      <dgm:t>
        <a:bodyPr/>
        <a:lstStyle/>
        <a:p>
          <a:endParaRPr lang="ru-RU"/>
        </a:p>
      </dgm:t>
    </dgm:pt>
    <dgm:pt modelId="{E7F06944-3B5B-48C3-97D5-4283C8005BE6}" type="pres">
      <dgm:prSet presAssocID="{8B19465D-C3B0-426F-809C-B53684AFB817}" presName="linearFlow" presStyleCnt="0">
        <dgm:presLayoutVars>
          <dgm:dir/>
          <dgm:animLvl val="lvl"/>
          <dgm:resizeHandles val="exact"/>
        </dgm:presLayoutVars>
      </dgm:prSet>
      <dgm:spPr/>
    </dgm:pt>
    <dgm:pt modelId="{D41CAF56-FE98-4F61-B5CD-0EB083B55C8E}" type="pres">
      <dgm:prSet presAssocID="{E369DFF6-B225-4172-9066-6EA8B3A1DEB0}" presName="composite" presStyleCnt="0"/>
      <dgm:spPr/>
    </dgm:pt>
    <dgm:pt modelId="{5BD5E5DE-C6CB-4BEC-B658-6E08842ECEC9}" type="pres">
      <dgm:prSet presAssocID="{E369DFF6-B225-4172-9066-6EA8B3A1DEB0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2CAF6197-00FD-497D-9A9E-854913797DF9}" type="pres">
      <dgm:prSet presAssocID="{E369DFF6-B225-4172-9066-6EA8B3A1DEB0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0171E538-1A9A-44A2-8AD7-5A4ED16B31A9}" type="presOf" srcId="{E369DFF6-B225-4172-9066-6EA8B3A1DEB0}" destId="{5BD5E5DE-C6CB-4BEC-B658-6E08842ECEC9}" srcOrd="0" destOrd="0" presId="urn:microsoft.com/office/officeart/2005/8/layout/chevron2"/>
    <dgm:cxn modelId="{C9561A69-535B-4196-9B44-60C3A7C588F5}" type="presOf" srcId="{CCB59291-0C23-4DBE-85C4-B8647C90507C}" destId="{2CAF6197-00FD-497D-9A9E-854913797DF9}" srcOrd="0" destOrd="0" presId="urn:microsoft.com/office/officeart/2005/8/layout/chevron2"/>
    <dgm:cxn modelId="{52ABC571-4C69-411F-8A17-861C048F97B3}" srcId="{E369DFF6-B225-4172-9066-6EA8B3A1DEB0}" destId="{CCB59291-0C23-4DBE-85C4-B8647C90507C}" srcOrd="0" destOrd="0" parTransId="{2098A759-0F17-4C73-B702-FD4855F8AD55}" sibTransId="{FF7122E8-62C7-4FAC-9C29-CBD099F6A1EB}"/>
    <dgm:cxn modelId="{FE1EAF99-7882-4163-B8E3-E5E0F85FB21F}" type="presOf" srcId="{8B19465D-C3B0-426F-809C-B53684AFB817}" destId="{E7F06944-3B5B-48C3-97D5-4283C8005BE6}" srcOrd="0" destOrd="0" presId="urn:microsoft.com/office/officeart/2005/8/layout/chevron2"/>
    <dgm:cxn modelId="{0829E6DD-DB53-428E-950C-171E14BC7B39}" srcId="{8B19465D-C3B0-426F-809C-B53684AFB817}" destId="{E369DFF6-B225-4172-9066-6EA8B3A1DEB0}" srcOrd="0" destOrd="0" parTransId="{653AF459-9EEE-4012-AD3C-8075A92A9E6E}" sibTransId="{264E1316-89D7-4877-9DA0-89B57AF81D09}"/>
    <dgm:cxn modelId="{E47BE339-0488-4E07-A0D0-59F67695A51D}" type="presParOf" srcId="{E7F06944-3B5B-48C3-97D5-4283C8005BE6}" destId="{D41CAF56-FE98-4F61-B5CD-0EB083B55C8E}" srcOrd="0" destOrd="0" presId="urn:microsoft.com/office/officeart/2005/8/layout/chevron2"/>
    <dgm:cxn modelId="{CFCAC9EB-E057-46CF-9FEF-95C5D4027DFA}" type="presParOf" srcId="{D41CAF56-FE98-4F61-B5CD-0EB083B55C8E}" destId="{5BD5E5DE-C6CB-4BEC-B658-6E08842ECEC9}" srcOrd="0" destOrd="0" presId="urn:microsoft.com/office/officeart/2005/8/layout/chevron2"/>
    <dgm:cxn modelId="{8D6A3CAA-CC4D-459A-B4E1-A42C90DC2DF6}" type="presParOf" srcId="{D41CAF56-FE98-4F61-B5CD-0EB083B55C8E}" destId="{2CAF6197-00FD-497D-9A9E-854913797D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B64942-3AEF-4622-A5F0-EB0C7DB165E5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68E1A-9BE0-4D8D-A17D-2B551A7B6DA1}">
      <dgm:prSet phldrT="[Текст]" custT="1"/>
      <dgm:spPr/>
      <dgm:t>
        <a:bodyPr/>
        <a:lstStyle/>
        <a:p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БАДМИНТОН</a:t>
          </a:r>
        </a:p>
      </dgm:t>
    </dgm:pt>
    <dgm:pt modelId="{88B5900E-229D-497A-AB77-6B1BE0BB463F}" type="parTrans" cxnId="{E355B18B-FD8C-40DD-B318-8101A4D612DA}">
      <dgm:prSet/>
      <dgm:spPr/>
      <dgm:t>
        <a:bodyPr/>
        <a:lstStyle/>
        <a:p>
          <a:endParaRPr lang="ru-RU"/>
        </a:p>
      </dgm:t>
    </dgm:pt>
    <dgm:pt modelId="{0F60BAFC-E4F2-45C1-B15B-4AADBFB21820}" type="sibTrans" cxnId="{E355B18B-FD8C-40DD-B318-8101A4D612DA}">
      <dgm:prSet/>
      <dgm:spPr/>
      <dgm:t>
        <a:bodyPr/>
        <a:lstStyle/>
        <a:p>
          <a:endParaRPr lang="ru-RU"/>
        </a:p>
      </dgm:t>
    </dgm:pt>
    <dgm:pt modelId="{BBA840D5-44A3-4A0E-8705-743732B66420}">
      <dgm:prSet phldrT="[Текст]" custT="1"/>
      <dgm:spPr/>
      <dgm:t>
        <a:bodyPr/>
        <a:lstStyle/>
        <a:p>
          <a:r>
            <a:rPr lang="ru-RU" sz="3200" dirty="0"/>
            <a:t>3 группы на отделении, в них 24 занимающихся</a:t>
          </a:r>
        </a:p>
      </dgm:t>
    </dgm:pt>
    <dgm:pt modelId="{220194C1-9CD6-4D84-A4CD-6748DAFF2FB4}" type="parTrans" cxnId="{BB9DEE9C-0386-4811-9D5E-DC2AB2CFDD56}">
      <dgm:prSet/>
      <dgm:spPr/>
      <dgm:t>
        <a:bodyPr/>
        <a:lstStyle/>
        <a:p>
          <a:endParaRPr lang="ru-RU"/>
        </a:p>
      </dgm:t>
    </dgm:pt>
    <dgm:pt modelId="{9C2870B1-BD34-4367-93D7-3CF364AC0120}" type="sibTrans" cxnId="{BB9DEE9C-0386-4811-9D5E-DC2AB2CFDD56}">
      <dgm:prSet/>
      <dgm:spPr/>
      <dgm:t>
        <a:bodyPr/>
        <a:lstStyle/>
        <a:p>
          <a:endParaRPr lang="ru-RU"/>
        </a:p>
      </dgm:t>
    </dgm:pt>
    <dgm:pt modelId="{8EF9D466-2521-4D46-984C-736C1AA01783}" type="pres">
      <dgm:prSet presAssocID="{1EB64942-3AEF-4622-A5F0-EB0C7DB165E5}" presName="linearFlow" presStyleCnt="0">
        <dgm:presLayoutVars>
          <dgm:dir/>
          <dgm:animLvl val="lvl"/>
          <dgm:resizeHandles val="exact"/>
        </dgm:presLayoutVars>
      </dgm:prSet>
      <dgm:spPr/>
    </dgm:pt>
    <dgm:pt modelId="{C84D440D-C482-40B8-8F2E-5F839524CE59}" type="pres">
      <dgm:prSet presAssocID="{59268E1A-9BE0-4D8D-A17D-2B551A7B6DA1}" presName="composite" presStyleCnt="0"/>
      <dgm:spPr/>
    </dgm:pt>
    <dgm:pt modelId="{5CCB0833-4A5B-4C11-9B48-DAB4F2EAEA6D}" type="pres">
      <dgm:prSet presAssocID="{59268E1A-9BE0-4D8D-A17D-2B551A7B6DA1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9DE2B277-D290-4A2E-900F-7A91AE1095FA}" type="pres">
      <dgm:prSet presAssocID="{59268E1A-9BE0-4D8D-A17D-2B551A7B6DA1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E41B0D6B-49A7-4162-83AE-53609EA96003}" type="presOf" srcId="{1EB64942-3AEF-4622-A5F0-EB0C7DB165E5}" destId="{8EF9D466-2521-4D46-984C-736C1AA01783}" srcOrd="0" destOrd="0" presId="urn:microsoft.com/office/officeart/2005/8/layout/chevron2"/>
    <dgm:cxn modelId="{E355B18B-FD8C-40DD-B318-8101A4D612DA}" srcId="{1EB64942-3AEF-4622-A5F0-EB0C7DB165E5}" destId="{59268E1A-9BE0-4D8D-A17D-2B551A7B6DA1}" srcOrd="0" destOrd="0" parTransId="{88B5900E-229D-497A-AB77-6B1BE0BB463F}" sibTransId="{0F60BAFC-E4F2-45C1-B15B-4AADBFB21820}"/>
    <dgm:cxn modelId="{0AAA5393-3F60-44A7-9370-C4162D3B754A}" type="presOf" srcId="{BBA840D5-44A3-4A0E-8705-743732B66420}" destId="{9DE2B277-D290-4A2E-900F-7A91AE1095FA}" srcOrd="0" destOrd="0" presId="urn:microsoft.com/office/officeart/2005/8/layout/chevron2"/>
    <dgm:cxn modelId="{8E150694-ED63-41B3-B15C-610220744793}" type="presOf" srcId="{59268E1A-9BE0-4D8D-A17D-2B551A7B6DA1}" destId="{5CCB0833-4A5B-4C11-9B48-DAB4F2EAEA6D}" srcOrd="0" destOrd="0" presId="urn:microsoft.com/office/officeart/2005/8/layout/chevron2"/>
    <dgm:cxn modelId="{BB9DEE9C-0386-4811-9D5E-DC2AB2CFDD56}" srcId="{59268E1A-9BE0-4D8D-A17D-2B551A7B6DA1}" destId="{BBA840D5-44A3-4A0E-8705-743732B66420}" srcOrd="0" destOrd="0" parTransId="{220194C1-9CD6-4D84-A4CD-6748DAFF2FB4}" sibTransId="{9C2870B1-BD34-4367-93D7-3CF364AC0120}"/>
    <dgm:cxn modelId="{6E80333D-2F21-4114-9926-6787AA2A042C}" type="presParOf" srcId="{8EF9D466-2521-4D46-984C-736C1AA01783}" destId="{C84D440D-C482-40B8-8F2E-5F839524CE59}" srcOrd="0" destOrd="0" presId="urn:microsoft.com/office/officeart/2005/8/layout/chevron2"/>
    <dgm:cxn modelId="{583B1D4D-EFB0-416C-92A3-2D0A0C2B9B94}" type="presParOf" srcId="{C84D440D-C482-40B8-8F2E-5F839524CE59}" destId="{5CCB0833-4A5B-4C11-9B48-DAB4F2EAEA6D}" srcOrd="0" destOrd="0" presId="urn:microsoft.com/office/officeart/2005/8/layout/chevron2"/>
    <dgm:cxn modelId="{857FACF7-FDAA-4B1F-86E3-0E634C7724A5}" type="presParOf" srcId="{C84D440D-C482-40B8-8F2E-5F839524CE59}" destId="{9DE2B277-D290-4A2E-900F-7A91AE109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5537F1-7197-4CDB-99AD-46F4112F0EC6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E18C34-9F2F-45ED-B9D7-96A702D6324D}">
      <dgm:prSet phldrT="[Текст]"/>
      <dgm:spPr/>
      <dgm:t>
        <a:bodyPr/>
        <a:lstStyle/>
        <a:p>
          <a:endParaRPr lang="ru-RU" dirty="0"/>
        </a:p>
      </dgm:t>
    </dgm:pt>
    <dgm:pt modelId="{3273D8B2-F338-4142-8AAA-701DEFED9C0C}" type="parTrans" cxnId="{F2E30215-86C1-448A-9D98-37D202487AD2}">
      <dgm:prSet/>
      <dgm:spPr/>
      <dgm:t>
        <a:bodyPr/>
        <a:lstStyle/>
        <a:p>
          <a:endParaRPr lang="ru-RU"/>
        </a:p>
      </dgm:t>
    </dgm:pt>
    <dgm:pt modelId="{1086CC65-2957-405E-B94B-33C12F67BF7A}" type="sibTrans" cxnId="{F2E30215-86C1-448A-9D98-37D202487AD2}">
      <dgm:prSet/>
      <dgm:spPr/>
      <dgm:t>
        <a:bodyPr/>
        <a:lstStyle/>
        <a:p>
          <a:endParaRPr lang="ru-RU"/>
        </a:p>
      </dgm:t>
    </dgm:pt>
    <dgm:pt modelId="{AE2A815D-0F85-43B6-AAF9-2F060D4566B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</a:t>
          </a:r>
          <a:br>
            <a: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бюджетное учреждение дополнительного образования «Комплексная специализированная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детско-юношеская спортивная школа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олимпийского резерва № 2»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муниципальное образование город Краснодар  </a:t>
          </a:r>
          <a:endParaRPr lang="ru-RU" sz="2400" dirty="0"/>
        </a:p>
      </dgm:t>
    </dgm:pt>
    <dgm:pt modelId="{CCF4AEA3-5C16-4D56-BD4B-F9795A94CC14}" type="parTrans" cxnId="{D64798C9-6860-473A-94D5-EDF5F44391FF}">
      <dgm:prSet/>
      <dgm:spPr/>
      <dgm:t>
        <a:bodyPr/>
        <a:lstStyle/>
        <a:p>
          <a:endParaRPr lang="ru-RU"/>
        </a:p>
      </dgm:t>
    </dgm:pt>
    <dgm:pt modelId="{D7E70AFC-F88B-4EFC-B0A0-0C4D43142892}" type="sibTrans" cxnId="{D64798C9-6860-473A-94D5-EDF5F44391FF}">
      <dgm:prSet/>
      <dgm:spPr/>
      <dgm:t>
        <a:bodyPr/>
        <a:lstStyle/>
        <a:p>
          <a:endParaRPr lang="ru-RU"/>
        </a:p>
      </dgm:t>
    </dgm:pt>
    <dgm:pt modelId="{42BB5797-6426-47D7-AD3E-2C5CA683F5B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400" b="1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14.10.2016 года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</a:t>
          </a:r>
          <a:br>
            <a: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бюджетное учреждение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образование город Краснодар </a:t>
          </a:r>
          <a:br>
            <a: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«Спортивная школа олимпийского резерва № 2»</a:t>
          </a:r>
          <a:endParaRPr lang="ru-RU" sz="2400" dirty="0"/>
        </a:p>
      </dgm:t>
    </dgm:pt>
    <dgm:pt modelId="{DBD24D0A-E45A-40F9-8E7C-C7D60E902AE6}" type="sibTrans" cxnId="{AEE24AF6-25B1-4071-A08A-E83F158CD4D9}">
      <dgm:prSet/>
      <dgm:spPr/>
      <dgm:t>
        <a:bodyPr/>
        <a:lstStyle/>
        <a:p>
          <a:endParaRPr lang="ru-RU"/>
        </a:p>
      </dgm:t>
    </dgm:pt>
    <dgm:pt modelId="{9733A6C0-9B85-4D92-969B-840FE84324F5}" type="parTrans" cxnId="{AEE24AF6-25B1-4071-A08A-E83F158CD4D9}">
      <dgm:prSet/>
      <dgm:spPr/>
      <dgm:t>
        <a:bodyPr/>
        <a:lstStyle/>
        <a:p>
          <a:endParaRPr lang="ru-RU"/>
        </a:p>
      </dgm:t>
    </dgm:pt>
    <dgm:pt modelId="{253F22EE-9B4C-4438-BD9A-A9C781F5514A}" type="pres">
      <dgm:prSet presAssocID="{D95537F1-7197-4CDB-99AD-46F4112F0EC6}" presName="Name0" presStyleCnt="0">
        <dgm:presLayoutVars>
          <dgm:dir/>
          <dgm:animLvl val="lvl"/>
          <dgm:resizeHandles val="exact"/>
        </dgm:presLayoutVars>
      </dgm:prSet>
      <dgm:spPr/>
    </dgm:pt>
    <dgm:pt modelId="{274A6539-0291-4289-AA78-7A9A0EF4571E}" type="pres">
      <dgm:prSet presAssocID="{42BB5797-6426-47D7-AD3E-2C5CA683F5BC}" presName="boxAndChildren" presStyleCnt="0"/>
      <dgm:spPr/>
    </dgm:pt>
    <dgm:pt modelId="{3C1F221D-F493-41EA-B21F-8B1916FB74B8}" type="pres">
      <dgm:prSet presAssocID="{42BB5797-6426-47D7-AD3E-2C5CA683F5BC}" presName="parentTextBox" presStyleLbl="node1" presStyleIdx="0" presStyleCnt="2" custScaleY="128046" custLinFactNeighborY="-8530"/>
      <dgm:spPr/>
    </dgm:pt>
    <dgm:pt modelId="{78FA516D-9846-4979-A116-255C4999457A}" type="pres">
      <dgm:prSet presAssocID="{1086CC65-2957-405E-B94B-33C12F67BF7A}" presName="sp" presStyleCnt="0"/>
      <dgm:spPr/>
    </dgm:pt>
    <dgm:pt modelId="{46E33B87-A6FE-4452-A086-1D2EB6B0AC4F}" type="pres">
      <dgm:prSet presAssocID="{06E18C34-9F2F-45ED-B9D7-96A702D6324D}" presName="arrowAndChildren" presStyleCnt="0"/>
      <dgm:spPr/>
    </dgm:pt>
    <dgm:pt modelId="{B14AD083-B43D-49F0-BD9C-531E46E1E67F}" type="pres">
      <dgm:prSet presAssocID="{06E18C34-9F2F-45ED-B9D7-96A702D6324D}" presName="parentTextArrow" presStyleLbl="node1" presStyleIdx="0" presStyleCnt="2"/>
      <dgm:spPr/>
    </dgm:pt>
    <dgm:pt modelId="{B157DA53-95E0-4AE7-9561-39B8632ED386}" type="pres">
      <dgm:prSet presAssocID="{06E18C34-9F2F-45ED-B9D7-96A702D6324D}" presName="arrow" presStyleLbl="node1" presStyleIdx="1" presStyleCnt="2" custScaleY="117839" custLinFactNeighborY="3837"/>
      <dgm:spPr/>
    </dgm:pt>
    <dgm:pt modelId="{49FFC12C-27BE-4E1D-AB12-574D4D6921AD}" type="pres">
      <dgm:prSet presAssocID="{06E18C34-9F2F-45ED-B9D7-96A702D6324D}" presName="descendantArrow" presStyleCnt="0"/>
      <dgm:spPr/>
    </dgm:pt>
    <dgm:pt modelId="{E6536756-336B-471B-8C63-332BC757CCC5}" type="pres">
      <dgm:prSet presAssocID="{AE2A815D-0F85-43B6-AAF9-2F060D4566B6}" presName="childTextArrow" presStyleLbl="fgAccFollowNode1" presStyleIdx="0" presStyleCnt="1" custScaleY="251600" custLinFactNeighborX="-875" custLinFactNeighborY="-71626">
        <dgm:presLayoutVars>
          <dgm:bulletEnabled val="1"/>
        </dgm:presLayoutVars>
      </dgm:prSet>
      <dgm:spPr/>
    </dgm:pt>
  </dgm:ptLst>
  <dgm:cxnLst>
    <dgm:cxn modelId="{B8CD5C07-01C8-488E-89A3-7DF75134B955}" type="presOf" srcId="{42BB5797-6426-47D7-AD3E-2C5CA683F5BC}" destId="{3C1F221D-F493-41EA-B21F-8B1916FB74B8}" srcOrd="0" destOrd="0" presId="urn:microsoft.com/office/officeart/2005/8/layout/process4"/>
    <dgm:cxn modelId="{F2E30215-86C1-448A-9D98-37D202487AD2}" srcId="{D95537F1-7197-4CDB-99AD-46F4112F0EC6}" destId="{06E18C34-9F2F-45ED-B9D7-96A702D6324D}" srcOrd="0" destOrd="0" parTransId="{3273D8B2-F338-4142-8AAA-701DEFED9C0C}" sibTransId="{1086CC65-2957-405E-B94B-33C12F67BF7A}"/>
    <dgm:cxn modelId="{602C7CA9-E6ED-489E-AD4F-E0A6F845F22A}" type="presOf" srcId="{AE2A815D-0F85-43B6-AAF9-2F060D4566B6}" destId="{E6536756-336B-471B-8C63-332BC757CCC5}" srcOrd="0" destOrd="0" presId="urn:microsoft.com/office/officeart/2005/8/layout/process4"/>
    <dgm:cxn modelId="{D64798C9-6860-473A-94D5-EDF5F44391FF}" srcId="{06E18C34-9F2F-45ED-B9D7-96A702D6324D}" destId="{AE2A815D-0F85-43B6-AAF9-2F060D4566B6}" srcOrd="0" destOrd="0" parTransId="{CCF4AEA3-5C16-4D56-BD4B-F9795A94CC14}" sibTransId="{D7E70AFC-F88B-4EFC-B0A0-0C4D43142892}"/>
    <dgm:cxn modelId="{6FAD67ED-9B02-408E-9872-D75FB299BB87}" type="presOf" srcId="{06E18C34-9F2F-45ED-B9D7-96A702D6324D}" destId="{B157DA53-95E0-4AE7-9561-39B8632ED386}" srcOrd="1" destOrd="0" presId="urn:microsoft.com/office/officeart/2005/8/layout/process4"/>
    <dgm:cxn modelId="{AEE24AF6-25B1-4071-A08A-E83F158CD4D9}" srcId="{D95537F1-7197-4CDB-99AD-46F4112F0EC6}" destId="{42BB5797-6426-47D7-AD3E-2C5CA683F5BC}" srcOrd="1" destOrd="0" parTransId="{9733A6C0-9B85-4D92-969B-840FE84324F5}" sibTransId="{DBD24D0A-E45A-40F9-8E7C-C7D60E902AE6}"/>
    <dgm:cxn modelId="{A781A6F6-17E9-4CE0-800F-0CCCA012044C}" type="presOf" srcId="{06E18C34-9F2F-45ED-B9D7-96A702D6324D}" destId="{B14AD083-B43D-49F0-BD9C-531E46E1E67F}" srcOrd="0" destOrd="0" presId="urn:microsoft.com/office/officeart/2005/8/layout/process4"/>
    <dgm:cxn modelId="{2837D3FF-2C40-4954-858F-054B618E5FA1}" type="presOf" srcId="{D95537F1-7197-4CDB-99AD-46F4112F0EC6}" destId="{253F22EE-9B4C-4438-BD9A-A9C781F5514A}" srcOrd="0" destOrd="0" presId="urn:microsoft.com/office/officeart/2005/8/layout/process4"/>
    <dgm:cxn modelId="{6A648D5B-1FC9-49B9-B3D3-1FA657D5ED2E}" type="presParOf" srcId="{253F22EE-9B4C-4438-BD9A-A9C781F5514A}" destId="{274A6539-0291-4289-AA78-7A9A0EF4571E}" srcOrd="0" destOrd="0" presId="urn:microsoft.com/office/officeart/2005/8/layout/process4"/>
    <dgm:cxn modelId="{63AE12A2-AB20-4E3F-BF0E-16D68F744244}" type="presParOf" srcId="{274A6539-0291-4289-AA78-7A9A0EF4571E}" destId="{3C1F221D-F493-41EA-B21F-8B1916FB74B8}" srcOrd="0" destOrd="0" presId="urn:microsoft.com/office/officeart/2005/8/layout/process4"/>
    <dgm:cxn modelId="{3B6FBDBA-1E66-4B78-968D-3FD59A7B228E}" type="presParOf" srcId="{253F22EE-9B4C-4438-BD9A-A9C781F5514A}" destId="{78FA516D-9846-4979-A116-255C4999457A}" srcOrd="1" destOrd="0" presId="urn:microsoft.com/office/officeart/2005/8/layout/process4"/>
    <dgm:cxn modelId="{286994F1-176E-4139-8027-F05729C94686}" type="presParOf" srcId="{253F22EE-9B4C-4438-BD9A-A9C781F5514A}" destId="{46E33B87-A6FE-4452-A086-1D2EB6B0AC4F}" srcOrd="2" destOrd="0" presId="urn:microsoft.com/office/officeart/2005/8/layout/process4"/>
    <dgm:cxn modelId="{D49980A2-F35F-4474-AE85-16A76D8B64D4}" type="presParOf" srcId="{46E33B87-A6FE-4452-A086-1D2EB6B0AC4F}" destId="{B14AD083-B43D-49F0-BD9C-531E46E1E67F}" srcOrd="0" destOrd="0" presId="urn:microsoft.com/office/officeart/2005/8/layout/process4"/>
    <dgm:cxn modelId="{5FC96989-17A8-498D-ACA1-25300CEE1D6B}" type="presParOf" srcId="{46E33B87-A6FE-4452-A086-1D2EB6B0AC4F}" destId="{B157DA53-95E0-4AE7-9561-39B8632ED386}" srcOrd="1" destOrd="0" presId="urn:microsoft.com/office/officeart/2005/8/layout/process4"/>
    <dgm:cxn modelId="{0B954348-9D91-4BD6-89E4-EAFCC1F78B23}" type="presParOf" srcId="{46E33B87-A6FE-4452-A086-1D2EB6B0AC4F}" destId="{49FFC12C-27BE-4E1D-AB12-574D4D6921AD}" srcOrd="2" destOrd="0" presId="urn:microsoft.com/office/officeart/2005/8/layout/process4"/>
    <dgm:cxn modelId="{36162267-36B1-42CB-947C-E6F5F309FBD9}" type="presParOf" srcId="{49FFC12C-27BE-4E1D-AB12-574D4D6921AD}" destId="{E6536756-336B-471B-8C63-332BC757CCC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46811C-3F48-4306-95F5-CF2C5E62D51F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</dgm:pt>
    <dgm:pt modelId="{5FBB02AE-8814-4A67-B00D-B0BA2BF4457F}">
      <dgm:prSet phldrT="[Текст]" custT="1"/>
      <dgm:spPr/>
      <dgm:t>
        <a:bodyPr/>
        <a:lstStyle/>
        <a:p>
          <a:r>
            <a:rPr lang="ru-RU" sz="24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 спортивной школе № 2  работают                   </a:t>
          </a:r>
          <a:r>
            <a:rPr lang="en-US" sz="24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  <a:r>
            <a:rPr lang="ru-RU" sz="24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тренеров </a:t>
          </a:r>
          <a:endParaRPr lang="ru-RU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1895E-850E-4A95-A3C3-DF9F725247F7}" type="parTrans" cxnId="{4A4A80DB-81A8-40C8-9B28-46CB62E7B667}">
      <dgm:prSet/>
      <dgm:spPr/>
      <dgm:t>
        <a:bodyPr/>
        <a:lstStyle/>
        <a:p>
          <a:endParaRPr lang="ru-RU"/>
        </a:p>
      </dgm:t>
    </dgm:pt>
    <dgm:pt modelId="{A98E8E7A-86B4-4C4D-8EFE-AF65653E8F88}" type="sibTrans" cxnId="{4A4A80DB-81A8-40C8-9B28-46CB62E7B667}">
      <dgm:prSet/>
      <dgm:spPr/>
      <dgm:t>
        <a:bodyPr/>
        <a:lstStyle/>
        <a:p>
          <a:endParaRPr lang="ru-RU"/>
        </a:p>
      </dgm:t>
    </dgm:pt>
    <dgm:pt modelId="{8ABA221B-6B82-4B01-8861-26C7EA09D415}">
      <dgm:prSet phldrT="[Текст]" custT="1"/>
      <dgm:spPr/>
      <dgm:t>
        <a:bodyPr/>
        <a:lstStyle/>
        <a:p>
          <a:r>
            <a:rPr lang="ru-RU" sz="2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Из них 9 основных тренеров имеют высшее профессиональное образование и 1 тренер имеет среднее специальное образование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F7B91-494A-4AA7-8455-182918AFC933}" type="parTrans" cxnId="{C0FB950F-B616-479B-AB9E-95E54F8D27E9}">
      <dgm:prSet/>
      <dgm:spPr/>
      <dgm:t>
        <a:bodyPr/>
        <a:lstStyle/>
        <a:p>
          <a:endParaRPr lang="ru-RU"/>
        </a:p>
      </dgm:t>
    </dgm:pt>
    <dgm:pt modelId="{B278901E-B532-4AA3-9885-B1E191FAAFF8}" type="sibTrans" cxnId="{C0FB950F-B616-479B-AB9E-95E54F8D27E9}">
      <dgm:prSet/>
      <dgm:spPr/>
      <dgm:t>
        <a:bodyPr/>
        <a:lstStyle/>
        <a:p>
          <a:endParaRPr lang="ru-RU"/>
        </a:p>
      </dgm:t>
    </dgm:pt>
    <dgm:pt modelId="{28CF6E56-1F67-437B-AC02-B3FE17E56BBA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4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тренера звание Заслуженный тренер России,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4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тренер - Мастер спорта международного класса,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4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тренеров – звание Мастер  спорта России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4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тренера – звание Мастер спорта СССР</a:t>
          </a:r>
          <a:endParaRPr lang="ru-RU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C89E1-D099-424D-8BD2-2A5801430B48}" type="parTrans" cxnId="{0C66658D-06E8-46CE-A5F1-2C4372111F43}">
      <dgm:prSet/>
      <dgm:spPr/>
      <dgm:t>
        <a:bodyPr/>
        <a:lstStyle/>
        <a:p>
          <a:endParaRPr lang="ru-RU"/>
        </a:p>
      </dgm:t>
    </dgm:pt>
    <dgm:pt modelId="{E87C00C9-2D38-44C1-8B81-E840A19A9AE4}" type="sibTrans" cxnId="{0C66658D-06E8-46CE-A5F1-2C4372111F43}">
      <dgm:prSet/>
      <dgm:spPr/>
      <dgm:t>
        <a:bodyPr/>
        <a:lstStyle/>
        <a:p>
          <a:endParaRPr lang="ru-RU"/>
        </a:p>
      </dgm:t>
    </dgm:pt>
    <dgm:pt modelId="{91AD918F-90D9-4DBE-9A7E-70B7336260B5}" type="pres">
      <dgm:prSet presAssocID="{5846811C-3F48-4306-95F5-CF2C5E62D51F}" presName="compositeShape" presStyleCnt="0">
        <dgm:presLayoutVars>
          <dgm:dir/>
          <dgm:resizeHandles/>
        </dgm:presLayoutVars>
      </dgm:prSet>
      <dgm:spPr/>
    </dgm:pt>
    <dgm:pt modelId="{76D2A638-30DF-4B1E-9813-AF856FFAD949}" type="pres">
      <dgm:prSet presAssocID="{5846811C-3F48-4306-95F5-CF2C5E62D51F}" presName="pyramid" presStyleLbl="node1" presStyleIdx="0" presStyleCnt="1" custScaleX="117104"/>
      <dgm:spPr/>
    </dgm:pt>
    <dgm:pt modelId="{70FBA5EA-C75D-4155-B9BC-1D1756BC5281}" type="pres">
      <dgm:prSet presAssocID="{5846811C-3F48-4306-95F5-CF2C5E62D51F}" presName="theList" presStyleCnt="0"/>
      <dgm:spPr/>
    </dgm:pt>
    <dgm:pt modelId="{5EC5422E-F082-42CE-A704-90247BA28177}" type="pres">
      <dgm:prSet presAssocID="{5FBB02AE-8814-4A67-B00D-B0BA2BF4457F}" presName="aNode" presStyleLbl="fgAcc1" presStyleIdx="0" presStyleCnt="3" custScaleX="154301" custScaleY="65042" custLinFactY="34881" custLinFactNeighborX="-13805" custLinFactNeighborY="100000">
        <dgm:presLayoutVars>
          <dgm:bulletEnabled val="1"/>
        </dgm:presLayoutVars>
      </dgm:prSet>
      <dgm:spPr/>
    </dgm:pt>
    <dgm:pt modelId="{91FF71A4-D839-4CC7-92B7-346068D384F9}" type="pres">
      <dgm:prSet presAssocID="{5FBB02AE-8814-4A67-B00D-B0BA2BF4457F}" presName="aSpace" presStyleCnt="0"/>
      <dgm:spPr/>
    </dgm:pt>
    <dgm:pt modelId="{36C797A2-FB4C-4CCD-9941-C94685485F21}" type="pres">
      <dgm:prSet presAssocID="{8ABA221B-6B82-4B01-8861-26C7EA09D415}" presName="aNode" presStyleLbl="fgAcc1" presStyleIdx="1" presStyleCnt="3" custScaleX="171661" custScaleY="101494" custLinFactY="33140" custLinFactNeighborX="-13966" custLinFactNeighborY="100000">
        <dgm:presLayoutVars>
          <dgm:bulletEnabled val="1"/>
        </dgm:presLayoutVars>
      </dgm:prSet>
      <dgm:spPr/>
    </dgm:pt>
    <dgm:pt modelId="{4987DCB2-82E1-40A0-A2CA-21BE8535B49C}" type="pres">
      <dgm:prSet presAssocID="{8ABA221B-6B82-4B01-8861-26C7EA09D415}" presName="aSpace" presStyleCnt="0"/>
      <dgm:spPr/>
    </dgm:pt>
    <dgm:pt modelId="{6A146E80-7BD2-4E13-89EF-6C07141867A1}" type="pres">
      <dgm:prSet presAssocID="{28CF6E56-1F67-437B-AC02-B3FE17E56BBA}" presName="aNode" presStyleLbl="fgAcc1" presStyleIdx="2" presStyleCnt="3" custScaleX="186144" custScaleY="138893" custLinFactY="29039" custLinFactNeighborX="-17335" custLinFactNeighborY="100000">
        <dgm:presLayoutVars>
          <dgm:bulletEnabled val="1"/>
        </dgm:presLayoutVars>
      </dgm:prSet>
      <dgm:spPr/>
    </dgm:pt>
    <dgm:pt modelId="{B54F13DB-61E9-4A7C-8BC2-E4C539F263E9}" type="pres">
      <dgm:prSet presAssocID="{28CF6E56-1F67-437B-AC02-B3FE17E56BBA}" presName="aSpace" presStyleCnt="0"/>
      <dgm:spPr/>
    </dgm:pt>
  </dgm:ptLst>
  <dgm:cxnLst>
    <dgm:cxn modelId="{C0FB950F-B616-479B-AB9E-95E54F8D27E9}" srcId="{5846811C-3F48-4306-95F5-CF2C5E62D51F}" destId="{8ABA221B-6B82-4B01-8861-26C7EA09D415}" srcOrd="1" destOrd="0" parTransId="{5F5F7B91-494A-4AA7-8455-182918AFC933}" sibTransId="{B278901E-B532-4AA3-9885-B1E191FAAFF8}"/>
    <dgm:cxn modelId="{9D0DE916-E4BD-49F1-A479-0AE837DC3E3B}" type="presOf" srcId="{8ABA221B-6B82-4B01-8861-26C7EA09D415}" destId="{36C797A2-FB4C-4CCD-9941-C94685485F21}" srcOrd="0" destOrd="0" presId="urn:microsoft.com/office/officeart/2005/8/layout/pyramid2"/>
    <dgm:cxn modelId="{027E7A63-E1D5-4EBF-8605-E8C2AB884E16}" type="presOf" srcId="{28CF6E56-1F67-437B-AC02-B3FE17E56BBA}" destId="{6A146E80-7BD2-4E13-89EF-6C07141867A1}" srcOrd="0" destOrd="0" presId="urn:microsoft.com/office/officeart/2005/8/layout/pyramid2"/>
    <dgm:cxn modelId="{B8B08B89-2029-417B-B87A-48904F0D2720}" type="presOf" srcId="{5846811C-3F48-4306-95F5-CF2C5E62D51F}" destId="{91AD918F-90D9-4DBE-9A7E-70B7336260B5}" srcOrd="0" destOrd="0" presId="urn:microsoft.com/office/officeart/2005/8/layout/pyramid2"/>
    <dgm:cxn modelId="{0C66658D-06E8-46CE-A5F1-2C4372111F43}" srcId="{5846811C-3F48-4306-95F5-CF2C5E62D51F}" destId="{28CF6E56-1F67-437B-AC02-B3FE17E56BBA}" srcOrd="2" destOrd="0" parTransId="{DE4C89E1-D099-424D-8BD2-2A5801430B48}" sibTransId="{E87C00C9-2D38-44C1-8B81-E840A19A9AE4}"/>
    <dgm:cxn modelId="{4A4A80DB-81A8-40C8-9B28-46CB62E7B667}" srcId="{5846811C-3F48-4306-95F5-CF2C5E62D51F}" destId="{5FBB02AE-8814-4A67-B00D-B0BA2BF4457F}" srcOrd="0" destOrd="0" parTransId="{16B1895E-850E-4A95-A3C3-DF9F725247F7}" sibTransId="{A98E8E7A-86B4-4C4D-8EFE-AF65653E8F88}"/>
    <dgm:cxn modelId="{72F55CE5-3960-46D7-BF61-372FC535F3C2}" type="presOf" srcId="{5FBB02AE-8814-4A67-B00D-B0BA2BF4457F}" destId="{5EC5422E-F082-42CE-A704-90247BA28177}" srcOrd="0" destOrd="0" presId="urn:microsoft.com/office/officeart/2005/8/layout/pyramid2"/>
    <dgm:cxn modelId="{092491B8-69E6-420B-BAC2-A919FDD9E147}" type="presParOf" srcId="{91AD918F-90D9-4DBE-9A7E-70B7336260B5}" destId="{76D2A638-30DF-4B1E-9813-AF856FFAD949}" srcOrd="0" destOrd="0" presId="urn:microsoft.com/office/officeart/2005/8/layout/pyramid2"/>
    <dgm:cxn modelId="{C1EF8289-2000-4C83-8D98-8C32783FD5A9}" type="presParOf" srcId="{91AD918F-90D9-4DBE-9A7E-70B7336260B5}" destId="{70FBA5EA-C75D-4155-B9BC-1D1756BC5281}" srcOrd="1" destOrd="0" presId="urn:microsoft.com/office/officeart/2005/8/layout/pyramid2"/>
    <dgm:cxn modelId="{8928AD3B-E2CF-4420-951F-6E5AEC51F3EB}" type="presParOf" srcId="{70FBA5EA-C75D-4155-B9BC-1D1756BC5281}" destId="{5EC5422E-F082-42CE-A704-90247BA28177}" srcOrd="0" destOrd="0" presId="urn:microsoft.com/office/officeart/2005/8/layout/pyramid2"/>
    <dgm:cxn modelId="{B682B7A0-BD33-4717-9139-89803E1EFDC2}" type="presParOf" srcId="{70FBA5EA-C75D-4155-B9BC-1D1756BC5281}" destId="{91FF71A4-D839-4CC7-92B7-346068D384F9}" srcOrd="1" destOrd="0" presId="urn:microsoft.com/office/officeart/2005/8/layout/pyramid2"/>
    <dgm:cxn modelId="{D1141881-0461-4170-9305-2EDD1ACA77D5}" type="presParOf" srcId="{70FBA5EA-C75D-4155-B9BC-1D1756BC5281}" destId="{36C797A2-FB4C-4CCD-9941-C94685485F21}" srcOrd="2" destOrd="0" presId="urn:microsoft.com/office/officeart/2005/8/layout/pyramid2"/>
    <dgm:cxn modelId="{F6EC04C4-F475-4C14-9D08-DBCA333FB912}" type="presParOf" srcId="{70FBA5EA-C75D-4155-B9BC-1D1756BC5281}" destId="{4987DCB2-82E1-40A0-A2CA-21BE8535B49C}" srcOrd="3" destOrd="0" presId="urn:microsoft.com/office/officeart/2005/8/layout/pyramid2"/>
    <dgm:cxn modelId="{BF551A35-4717-4316-9E6C-6B32E492D92A}" type="presParOf" srcId="{70FBA5EA-C75D-4155-B9BC-1D1756BC5281}" destId="{6A146E80-7BD2-4E13-89EF-6C07141867A1}" srcOrd="4" destOrd="0" presId="urn:microsoft.com/office/officeart/2005/8/layout/pyramid2"/>
    <dgm:cxn modelId="{94288E86-9262-46CF-BBBF-A7E0524A711F}" type="presParOf" srcId="{70FBA5EA-C75D-4155-B9BC-1D1756BC5281}" destId="{B54F13DB-61E9-4A7C-8BC2-E4C539F263E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57312-6D72-4C43-8A10-9DEE370E18D7}">
      <dsp:nvSpPr>
        <dsp:cNvPr id="0" name=""/>
        <dsp:cNvSpPr/>
      </dsp:nvSpPr>
      <dsp:spPr>
        <a:xfrm rot="5400000">
          <a:off x="-658415" y="658415"/>
          <a:ext cx="4389437" cy="30726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СИНХРОННОЕ ПЛАВАНИЕ</a:t>
          </a:r>
        </a:p>
      </dsp:txBody>
      <dsp:txXfrm rot="-5400000">
        <a:off x="2" y="1536302"/>
        <a:ext cx="3072605" cy="1316832"/>
      </dsp:txXfrm>
    </dsp:sp>
    <dsp:sp modelId="{A993DF57-986F-4555-BF66-ED6A64C1E3DC}">
      <dsp:nvSpPr>
        <dsp:cNvPr id="0" name=""/>
        <dsp:cNvSpPr/>
      </dsp:nvSpPr>
      <dsp:spPr>
        <a:xfrm rot="5400000">
          <a:off x="4224535" y="-1151930"/>
          <a:ext cx="2853134" cy="5156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7 групп на отделении, в них 79 занимающихся</a:t>
          </a:r>
        </a:p>
      </dsp:txBody>
      <dsp:txXfrm rot="-5400000">
        <a:off x="3072606" y="139278"/>
        <a:ext cx="5017715" cy="2574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532D9-04A0-4100-BE5A-43630DCA8D6E}">
      <dsp:nvSpPr>
        <dsp:cNvPr id="0" name=""/>
        <dsp:cNvSpPr/>
      </dsp:nvSpPr>
      <dsp:spPr>
        <a:xfrm rot="5400000">
          <a:off x="-646358" y="639871"/>
          <a:ext cx="4380868" cy="31096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ВОДНОЕ         ПОЛО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10770" y="1559131"/>
        <a:ext cx="3109693" cy="1271175"/>
      </dsp:txXfrm>
    </dsp:sp>
    <dsp:sp modelId="{99940CF1-1C5C-4A4D-9CE1-57FEB6CD2214}">
      <dsp:nvSpPr>
        <dsp:cNvPr id="0" name=""/>
        <dsp:cNvSpPr/>
      </dsp:nvSpPr>
      <dsp:spPr>
        <a:xfrm rot="5400000">
          <a:off x="4186209" y="-1161545"/>
          <a:ext cx="2831333" cy="5162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7 групп на отделении, в них 100 занимающихся</a:t>
          </a:r>
        </a:p>
      </dsp:txBody>
      <dsp:txXfrm rot="-5400000">
        <a:off x="3020380" y="142498"/>
        <a:ext cx="5024778" cy="2554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8F994-2CD3-4B5C-9DCE-451D48A7AA5F}">
      <dsp:nvSpPr>
        <dsp:cNvPr id="0" name=""/>
        <dsp:cNvSpPr/>
      </dsp:nvSpPr>
      <dsp:spPr>
        <a:xfrm rot="5400000">
          <a:off x="-657130" y="661414"/>
          <a:ext cx="4380868" cy="30666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ТЯЖЕЛАЯ АТЛЕТИКА</a:t>
          </a:r>
        </a:p>
      </dsp:txBody>
      <dsp:txXfrm rot="-5400000">
        <a:off x="1" y="1537588"/>
        <a:ext cx="3066607" cy="1314261"/>
      </dsp:txXfrm>
    </dsp:sp>
    <dsp:sp modelId="{FABD927D-ADFA-4065-BFCA-BC6ECD70E92D}">
      <dsp:nvSpPr>
        <dsp:cNvPr id="0" name=""/>
        <dsp:cNvSpPr/>
      </dsp:nvSpPr>
      <dsp:spPr>
        <a:xfrm rot="5400000">
          <a:off x="4223573" y="-1152680"/>
          <a:ext cx="2849061" cy="5162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9 групп на отделении, в них 82 занимающихся</a:t>
          </a:r>
          <a:r>
            <a:rPr lang="ru-RU" sz="3200" b="0" i="0" kern="1200" dirty="0"/>
            <a:t> </a:t>
          </a:r>
          <a:endParaRPr lang="ru-RU" sz="3200" kern="1200" dirty="0"/>
        </a:p>
      </dsp:txBody>
      <dsp:txXfrm rot="-5400000">
        <a:off x="3066608" y="143365"/>
        <a:ext cx="5023912" cy="2570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95597-34D2-4366-97C3-B8BD16B9FD32}">
      <dsp:nvSpPr>
        <dsp:cNvPr id="0" name=""/>
        <dsp:cNvSpPr/>
      </dsp:nvSpPr>
      <dsp:spPr>
        <a:xfrm rot="5400000">
          <a:off x="-878497" y="878497"/>
          <a:ext cx="4896544" cy="31395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ФЕХТОВАНИЕ</a:t>
          </a:r>
        </a:p>
      </dsp:txBody>
      <dsp:txXfrm rot="-5400000">
        <a:off x="1" y="1569773"/>
        <a:ext cx="3139548" cy="1756996"/>
      </dsp:txXfrm>
    </dsp:sp>
    <dsp:sp modelId="{9CC084A1-4896-4044-8CB2-04AF85F57BC8}">
      <dsp:nvSpPr>
        <dsp:cNvPr id="0" name=""/>
        <dsp:cNvSpPr/>
      </dsp:nvSpPr>
      <dsp:spPr>
        <a:xfrm rot="5400000">
          <a:off x="3830825" y="-691276"/>
          <a:ext cx="3326769" cy="4709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8 групп на отделении, в них 99 занимающихся</a:t>
          </a:r>
          <a:r>
            <a:rPr lang="ru-RU" sz="3200" b="0" i="0" kern="1200" dirty="0"/>
            <a:t> </a:t>
          </a:r>
          <a:endParaRPr lang="ru-RU" sz="3200" kern="1200" dirty="0"/>
        </a:p>
      </dsp:txBody>
      <dsp:txXfrm rot="-5400000">
        <a:off x="3139549" y="162399"/>
        <a:ext cx="4546924" cy="30019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5E5DE-C6CB-4BEC-B658-6E08842ECEC9}">
      <dsp:nvSpPr>
        <dsp:cNvPr id="0" name=""/>
        <dsp:cNvSpPr/>
      </dsp:nvSpPr>
      <dsp:spPr>
        <a:xfrm rot="5400000">
          <a:off x="-657130" y="661414"/>
          <a:ext cx="4380868" cy="30666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СТРЕЛЬБА ИЗ ЛУКА</a:t>
          </a:r>
        </a:p>
      </dsp:txBody>
      <dsp:txXfrm rot="-5400000">
        <a:off x="1" y="1537588"/>
        <a:ext cx="3066607" cy="1314261"/>
      </dsp:txXfrm>
    </dsp:sp>
    <dsp:sp modelId="{2CAF6197-00FD-497D-9A9E-854913797DF9}">
      <dsp:nvSpPr>
        <dsp:cNvPr id="0" name=""/>
        <dsp:cNvSpPr/>
      </dsp:nvSpPr>
      <dsp:spPr>
        <a:xfrm rot="5400000">
          <a:off x="4285237" y="-1214344"/>
          <a:ext cx="2849061" cy="52863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2 группы на отделении, в них 30 занимающихся</a:t>
          </a:r>
        </a:p>
      </dsp:txBody>
      <dsp:txXfrm rot="-5400000">
        <a:off x="3066608" y="143365"/>
        <a:ext cx="5147240" cy="25709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B0833-4A5B-4C11-9B48-DAB4F2EAEA6D}">
      <dsp:nvSpPr>
        <dsp:cNvPr id="0" name=""/>
        <dsp:cNvSpPr/>
      </dsp:nvSpPr>
      <dsp:spPr>
        <a:xfrm rot="5400000">
          <a:off x="-680475" y="680475"/>
          <a:ext cx="4536504" cy="317555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БАДМИНТОН</a:t>
          </a:r>
        </a:p>
      </dsp:txBody>
      <dsp:txXfrm rot="-5400000">
        <a:off x="1" y="1587775"/>
        <a:ext cx="3175552" cy="1360952"/>
      </dsp:txXfrm>
    </dsp:sp>
    <dsp:sp modelId="{9DE2B277-D290-4A2E-900F-7A91AE1095FA}">
      <dsp:nvSpPr>
        <dsp:cNvPr id="0" name=""/>
        <dsp:cNvSpPr/>
      </dsp:nvSpPr>
      <dsp:spPr>
        <a:xfrm rot="5400000">
          <a:off x="4361884" y="-1186331"/>
          <a:ext cx="2948727" cy="5321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3 группы на отделении, в них 24 занимающихся</a:t>
          </a:r>
        </a:p>
      </dsp:txBody>
      <dsp:txXfrm rot="-5400000">
        <a:off x="3175553" y="143945"/>
        <a:ext cx="5177446" cy="26608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F221D-F493-41EA-B21F-8B1916FB74B8}">
      <dsp:nvSpPr>
        <dsp:cNvPr id="0" name=""/>
        <dsp:cNvSpPr/>
      </dsp:nvSpPr>
      <dsp:spPr>
        <a:xfrm>
          <a:off x="0" y="3124099"/>
          <a:ext cx="8229600" cy="23352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b="1" kern="1200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14.10.2016 года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</a:t>
          </a:r>
          <a:br>
            <a:rPr lang="ru-RU" sz="2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бюджетное учреждение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образование город Краснодар </a:t>
          </a:r>
          <a:br>
            <a:rPr lang="ru-RU" sz="2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«Спортивная школа олимпийского резерва № 2»</a:t>
          </a:r>
          <a:endParaRPr lang="ru-RU" sz="2400" kern="1200" dirty="0"/>
        </a:p>
      </dsp:txBody>
      <dsp:txXfrm>
        <a:off x="0" y="3124099"/>
        <a:ext cx="8229600" cy="2335248"/>
      </dsp:txXfrm>
    </dsp:sp>
    <dsp:sp modelId="{B157DA53-95E0-4AE7-9561-39B8632ED386}">
      <dsp:nvSpPr>
        <dsp:cNvPr id="0" name=""/>
        <dsp:cNvSpPr/>
      </dsp:nvSpPr>
      <dsp:spPr>
        <a:xfrm rot="10800000">
          <a:off x="0" y="109335"/>
          <a:ext cx="8229600" cy="33053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 dirty="0"/>
        </a:p>
      </dsp:txBody>
      <dsp:txXfrm rot="-10800000">
        <a:off x="0" y="109335"/>
        <a:ext cx="8229600" cy="1160164"/>
      </dsp:txXfrm>
    </dsp:sp>
    <dsp:sp modelId="{E6536756-336B-471B-8C63-332BC757CCC5}">
      <dsp:nvSpPr>
        <dsp:cNvPr id="0" name=""/>
        <dsp:cNvSpPr/>
      </dsp:nvSpPr>
      <dsp:spPr>
        <a:xfrm>
          <a:off x="0" y="2"/>
          <a:ext cx="8221563" cy="21101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</a:t>
          </a:r>
          <a:br>
            <a:rPr lang="ru-RU" sz="2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бюджетное учреждение дополнительного образования «Комплексная специализированная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детско-юношеская спортивная школа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олимпийского резерва № 2»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муниципальное образование город Краснодар  </a:t>
          </a:r>
          <a:endParaRPr lang="ru-RU" sz="2400" kern="1200" dirty="0"/>
        </a:p>
      </dsp:txBody>
      <dsp:txXfrm>
        <a:off x="0" y="2"/>
        <a:ext cx="8221563" cy="21101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2A638-30DF-4B1E-9813-AF856FFAD949}">
      <dsp:nvSpPr>
        <dsp:cNvPr id="0" name=""/>
        <dsp:cNvSpPr/>
      </dsp:nvSpPr>
      <dsp:spPr>
        <a:xfrm>
          <a:off x="-632235" y="0"/>
          <a:ext cx="7336209" cy="6264695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C5422E-F082-42CE-A704-90247BA28177}">
      <dsp:nvSpPr>
        <dsp:cNvPr id="0" name=""/>
        <dsp:cNvSpPr/>
      </dsp:nvSpPr>
      <dsp:spPr>
        <a:xfrm>
          <a:off x="1368139" y="1319554"/>
          <a:ext cx="6283217" cy="9502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 спортивной школе № 2  работают                   </a:t>
          </a:r>
          <a:r>
            <a:rPr lang="en-US" sz="2400" b="1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  <a:r>
            <a:rPr lang="ru-RU" sz="2400" b="1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тренеров </a:t>
          </a:r>
          <a:endParaRPr lang="ru-RU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4525" y="1365940"/>
        <a:ext cx="6190445" cy="857456"/>
      </dsp:txXfrm>
    </dsp:sp>
    <dsp:sp modelId="{36C797A2-FB4C-4CCD-9941-C94685485F21}">
      <dsp:nvSpPr>
        <dsp:cNvPr id="0" name=""/>
        <dsp:cNvSpPr/>
      </dsp:nvSpPr>
      <dsp:spPr>
        <a:xfrm>
          <a:off x="1008129" y="2426966"/>
          <a:ext cx="6990125" cy="14827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 них 9 основных тренеров имеют высшее профессиональное образование и 1 тренер имеет среднее специальное образование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0512" y="2499349"/>
        <a:ext cx="6845359" cy="1338007"/>
      </dsp:txXfrm>
    </dsp:sp>
    <dsp:sp modelId="{6A146E80-7BD2-4E13-89EF-6C07141867A1}">
      <dsp:nvSpPr>
        <dsp:cNvPr id="0" name=""/>
        <dsp:cNvSpPr/>
      </dsp:nvSpPr>
      <dsp:spPr>
        <a:xfrm>
          <a:off x="576064" y="4032444"/>
          <a:ext cx="7579881" cy="20291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тренера звание Заслуженный тренер России,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тренер - Мастер спорта международного класса,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тренеров – звание Мастер  спорта России 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тренера – звание Мастер спорта СССР</a:t>
          </a:r>
          <a:endParaRPr lang="ru-RU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5119" y="4131499"/>
        <a:ext cx="7381771" cy="1831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700808"/>
            <a:ext cx="7668344" cy="4320480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br>
              <a:rPr lang="ru-RU" sz="4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муниципальное образование город Краснодар </a:t>
            </a:r>
            <a:br>
              <a:rPr lang="ru-RU" sz="4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«Спортивная школа олимпийского резерва № 2»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1872208" cy="2520279"/>
          </a:xfrm>
        </p:spPr>
      </p:pic>
    </p:spTree>
    <p:extLst>
      <p:ext uri="{BB962C8B-B14F-4D97-AF65-F5344CB8AC3E}">
        <p14:creationId xmlns:p14="http://schemas.microsoft.com/office/powerpoint/2010/main" val="2854562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ПЕРЕИМЕНОВАНИЕ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07866"/>
              </p:ext>
            </p:extLst>
          </p:nvPr>
        </p:nvGraphicFramePr>
        <p:xfrm>
          <a:off x="395536" y="980728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88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4608" y="764704"/>
            <a:ext cx="7851648" cy="14401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деятельности </a:t>
            </a:r>
            <a:b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МБУ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МОгК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«СШОР № 2» является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1560" y="2830625"/>
            <a:ext cx="7854696" cy="3645024"/>
          </a:xfrm>
        </p:spPr>
        <p:txBody>
          <a:bodyPr>
            <a:noAutofit/>
          </a:bodyPr>
          <a:lstStyle/>
          <a:p>
            <a:pPr marL="457200" indent="-457200" algn="just">
              <a:buClrTx/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спортивного резерва для сборных команд Краснодарского края и Российской Федерации;</a:t>
            </a:r>
          </a:p>
          <a:p>
            <a:pPr marL="457200" indent="-457200" algn="just">
              <a:buClrTx/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спортивной подготовки по видам спорта в соответствии с муниципальным заданием.</a:t>
            </a:r>
          </a:p>
        </p:txBody>
      </p:sp>
    </p:spTree>
    <p:extLst>
      <p:ext uri="{BB962C8B-B14F-4D97-AF65-F5344CB8AC3E}">
        <p14:creationId xmlns:p14="http://schemas.microsoft.com/office/powerpoint/2010/main" val="71788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ЗАНИМАЮЩИХСЯ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в школе занималось 830 человек.</a:t>
            </a:r>
            <a:b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школе занимается 414 человек*</a:t>
            </a:r>
            <a:b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- в связи с передачей занимающихся в полном объеме в МБУ «СШОР 5»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МОгК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открытием новых отделений в МБУ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МОгК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«СШОР 2»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732576"/>
              </p:ext>
            </p:extLst>
          </p:nvPr>
        </p:nvGraphicFramePr>
        <p:xfrm>
          <a:off x="611560" y="2924944"/>
          <a:ext cx="813690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82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64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СПОРТСМЕНОВ-РАЗРЯДНИКОВ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427673"/>
              </p:ext>
            </p:extLst>
          </p:nvPr>
        </p:nvGraphicFramePr>
        <p:xfrm>
          <a:off x="395536" y="1700808"/>
          <a:ext cx="3744416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46497331"/>
              </p:ext>
            </p:extLst>
          </p:nvPr>
        </p:nvGraphicFramePr>
        <p:xfrm>
          <a:off x="3707904" y="1772816"/>
          <a:ext cx="48245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8122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231168"/>
            <a:ext cx="8229600" cy="288032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6DF2500-20F3-47C7-86EC-0B3CB12FF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2594"/>
              </p:ext>
            </p:extLst>
          </p:nvPr>
        </p:nvGraphicFramePr>
        <p:xfrm>
          <a:off x="524036" y="764704"/>
          <a:ext cx="8363271" cy="5544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8615">
                  <a:extLst>
                    <a:ext uri="{9D8B030D-6E8A-4147-A177-3AD203B41FA5}">
                      <a16:colId xmlns:a16="http://schemas.microsoft.com/office/drawing/2014/main" val="273186324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2430319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29345002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04252595"/>
                    </a:ext>
                  </a:extLst>
                </a:gridCol>
                <a:gridCol w="970943">
                  <a:extLst>
                    <a:ext uri="{9D8B030D-6E8A-4147-A177-3AD203B41FA5}">
                      <a16:colId xmlns:a16="http://schemas.microsoft.com/office/drawing/2014/main" val="3167392234"/>
                    </a:ext>
                  </a:extLst>
                </a:gridCol>
                <a:gridCol w="1981385">
                  <a:extLst>
                    <a:ext uri="{9D8B030D-6E8A-4147-A177-3AD203B41FA5}">
                      <a16:colId xmlns:a16="http://schemas.microsoft.com/office/drawing/2014/main" val="3677771619"/>
                    </a:ext>
                  </a:extLst>
                </a:gridCol>
              </a:tblGrid>
              <a:tr h="921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разделов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за 2016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за 2017 год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(увеличения/уменьшения)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extLst>
                  <a:ext uri="{0D108BD9-81ED-4DB2-BD59-A6C34878D82A}">
                    <a16:rowId xmlns:a16="http://schemas.microsoft.com/office/drawing/2014/main" val="4066901522"/>
                  </a:ext>
                </a:extLst>
              </a:tr>
              <a:tr h="614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Численность занимающихся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передачей занимающихся в полном объеме в  МБУ «СШОР № 5» МО город Краснодар  и открытием новых отделений в МБУ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«СШОР № 2»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 anchor="ctr"/>
                </a:tc>
                <a:extLst>
                  <a:ext uri="{0D108BD9-81ED-4DB2-BD59-A6C34878D82A}">
                    <a16:rowId xmlns:a16="http://schemas.microsoft.com/office/drawing/2014/main" val="2175945909"/>
                  </a:ext>
                </a:extLst>
              </a:tr>
              <a:tr h="704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Спортсмены разрядники (всего)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572129"/>
                  </a:ext>
                </a:extLst>
              </a:tr>
              <a:tr h="153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Спортсмены-разрядники, подготовленные за календарный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4273"/>
                  </a:ext>
                </a:extLst>
              </a:tr>
              <a:tr h="991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Спортивные звания, подготовленные за календарный год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275713"/>
                  </a:ext>
                </a:extLst>
              </a:tr>
              <a:tr h="4697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Тренерский состав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551381"/>
                  </a:ext>
                </a:extLst>
              </a:tr>
              <a:tr h="307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463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66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ВЫСТУПЛЕНИЙ НА СОРЕВНОВАНИЯХ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772" y="1988840"/>
            <a:ext cx="8676456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2017 году во Всероссийских соревнованиях приняло участие 43 человека</a:t>
            </a:r>
          </a:p>
          <a:p>
            <a:pPr marL="0" indent="0">
              <a:buNone/>
            </a:pP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3D0E91-E025-4722-9E32-CEBFE52F4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37417"/>
            <a:ext cx="4340746" cy="26553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29C1C1-A89B-4C77-A6EA-69A77D1C4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80" y="2708919"/>
            <a:ext cx="2892972" cy="34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0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4F90F-9B6C-4DEC-9A22-B877C829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4C7C54-4D67-4D55-8EF9-B8677EC36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86826"/>
            <a:ext cx="3495894" cy="349589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C18056-B409-4BBD-B627-20B2E6845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6" y="561213"/>
            <a:ext cx="4572000" cy="25717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2F7CB6-3A11-4CD2-AC9F-2556CE289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9" y="3603753"/>
            <a:ext cx="4571999" cy="28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15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0BFD3-70BE-45CF-A9EE-F1AF6B19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9ECD1A-2E58-40FE-9454-F4BFD726B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6" y="465199"/>
            <a:ext cx="4504065" cy="30018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9D613E-583D-4F9C-A97E-DD678FC71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38" y="3546248"/>
            <a:ext cx="4271034" cy="2846553"/>
          </a:xfrm>
          <a:prstGeom prst="rect">
            <a:avLst/>
          </a:prstGeom>
        </p:spPr>
      </p:pic>
      <p:sp>
        <p:nvSpPr>
          <p:cNvPr id="19" name="Объект 18">
            <a:extLst>
              <a:ext uri="{FF2B5EF4-FFF2-40B4-BE49-F238E27FC236}">
                <a16:creationId xmlns:a16="http://schemas.microsoft.com/office/drawing/2014/main" id="{958888ED-D671-4B61-A678-287513F3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2520280"/>
          </a:xfrm>
        </p:spPr>
        <p:txBody>
          <a:bodyPr/>
          <a:lstStyle/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0570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33C6B-BC08-4536-B2CA-41F7D73B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95E3F7-9BC4-485D-B5DC-D48FDBFE5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2656"/>
            <a:ext cx="4820906" cy="361568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6E9ABE-E78C-41EC-BDD1-84E5D799E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9664"/>
            <a:ext cx="4820906" cy="361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34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977ED-E5E9-4913-8BA4-B6137BED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DDB549-9F54-42DC-8D82-8F093B054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0520" y="2825552"/>
            <a:ext cx="4389437" cy="329207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7C2A6-9FED-42A1-B140-A45E7DC5C8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920" y="1025352"/>
            <a:ext cx="4389436" cy="32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8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была открыта 1 февраля 2006 года.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27" y="2535721"/>
            <a:ext cx="4235745" cy="3745532"/>
          </a:xfrm>
        </p:spPr>
      </p:pic>
    </p:spTree>
    <p:extLst>
      <p:ext uri="{BB962C8B-B14F-4D97-AF65-F5344CB8AC3E}">
        <p14:creationId xmlns:p14="http://schemas.microsoft.com/office/powerpoint/2010/main" val="404864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8DB5F-F870-4BE7-B0B8-67850A59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40BDC4-A2C8-4425-9317-0A52A5748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597620" cy="373028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F5F87E-20E9-4EBC-859D-02485F0ED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20" y="3188548"/>
            <a:ext cx="5186260" cy="345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48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940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спортивную сборную команду Краснодарского края входят спортсмены МБУ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МОгК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«СШОР № 2»: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408788"/>
            <a:ext cx="7776864" cy="2448272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24 спортсмена по синхронному плаванию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8 спортсменов по бадминтону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8 спортсменов по тяжелой атлетике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30 спортсменов по водному поло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83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472608" cy="129614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398825"/>
              </p:ext>
            </p:extLst>
          </p:nvPr>
        </p:nvGraphicFramePr>
        <p:xfrm>
          <a:off x="611560" y="260648"/>
          <a:ext cx="82296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381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708" y="836712"/>
            <a:ext cx="9005292" cy="58326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ClrTx/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занятия ведутся на:</a:t>
            </a:r>
          </a:p>
          <a:p>
            <a:pPr marL="0" indent="0">
              <a:buClrTx/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арендованных спортивных базах: </a:t>
            </a:r>
          </a:p>
          <a:p>
            <a:pPr marL="0" indent="0">
              <a:buClrTx/>
              <a:buNone/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ООО «Всероссийское общество глухих» (ул. Клубная, 14);</a:t>
            </a:r>
          </a:p>
          <a:p>
            <a:pPr>
              <a:buClrTx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ДФК «Динамо» – бассейн и спортивный зал (ул. Красная, 192);</a:t>
            </a:r>
          </a:p>
          <a:p>
            <a:pPr>
              <a:buClrTx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 «Знаменский» (ул. Благовещенская, 6;)</a:t>
            </a:r>
          </a:p>
          <a:p>
            <a:pPr>
              <a:buClrTx/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бассейн и зал (ул. Ставропольская, 149)</a:t>
            </a:r>
          </a:p>
          <a:p>
            <a:pPr>
              <a:buClrTx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для бадминтона  (ул. Трамвайная, 5)</a:t>
            </a:r>
          </a:p>
          <a:p>
            <a:pPr>
              <a:buClrTx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тяжелой атлетики (ул.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Станкостоительная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26/1)</a:t>
            </a:r>
          </a:p>
          <a:p>
            <a:pPr>
              <a:buClrTx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 «Кубань»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ул.Железнодорожная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49)</a:t>
            </a:r>
          </a:p>
          <a:p>
            <a:pPr>
              <a:buClrTx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КТЗ «Чемпион»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ул.Пригородная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24)</a:t>
            </a:r>
          </a:p>
          <a:p>
            <a:pPr>
              <a:buClrTx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ПСХК - бассейн (ул. Гоголя, 60/2);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базе безвозмездной аренды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49 (ул. Стасова, 167</a:t>
            </a:r>
            <a: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143C02-0801-4F96-9115-1E529A0ECF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25144"/>
            <a:ext cx="2705100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6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966D6-98AF-43A4-99F4-0BD17A49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6974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ru-RU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709F46-9778-4E8D-8760-C7183894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 учреждением был закуплен следующий спортивный инвентарь:</a:t>
            </a:r>
          </a:p>
          <a:p>
            <a:pPr marL="0" indent="0">
              <a:buNone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отделения стрельбы из лука:</a:t>
            </a:r>
          </a:p>
          <a:p>
            <a:pPr marL="0" indent="0" algn="ctr">
              <a:buNone/>
            </a:pPr>
            <a:endParaRPr lang="ru-RU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лук в сборе (индивидуальная комплектация) – 6 шт.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Мишень 440х440 мм – 24 шт.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Стрела 96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Подставка для всех видов луков – 6 шт.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66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0D70E-AA3A-4BF1-AA89-7BC55468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173009-8E5A-4732-913D-6AC783C90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 учреждением был закуплен следующий спортивный инвентарь:</a:t>
            </a:r>
          </a:p>
          <a:p>
            <a:pPr marL="0" indent="0">
              <a:buNone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отделения фехтования:</a:t>
            </a:r>
          </a:p>
          <a:p>
            <a:pPr marL="0" indent="0" algn="ctr">
              <a:buNone/>
            </a:pPr>
            <a:endParaRPr lang="ru-RU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Рапира в сборе клинок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CTM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 шт.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Шпага в боре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CTM –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шт.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Маска фехтовальная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H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 шт.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фехтовальный – 8 шт.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Протектор на грудь защитный для женщин 4 шт.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Протектор защитный для мужчин – 4 шт.</a:t>
            </a:r>
          </a:p>
          <a:p>
            <a:pPr>
              <a:buFontTx/>
              <a:buChar char="-"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550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CBEC2-279B-4E13-816D-75FF54E5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128"/>
            <a:ext cx="8229600" cy="28956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Краевого смотра –конкурса на лучшую организацию физкультурно-спортивной работы в муниципальных учреждениях, осуществляющих деятельность в отрасли «Физическая культура и спорт» МБУ </a:t>
            </a:r>
            <a:r>
              <a:rPr lang="ru-RU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МОгК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«СШОР № 2» заняла </a:t>
            </a:r>
            <a:r>
              <a:rPr lang="ru-RU" sz="3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DBCA27-12F6-4503-B17B-2ACD976EE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70876"/>
            <a:ext cx="3346894" cy="3349996"/>
          </a:xfrm>
        </p:spPr>
      </p:pic>
    </p:spTree>
    <p:extLst>
      <p:ext uri="{BB962C8B-B14F-4D97-AF65-F5344CB8AC3E}">
        <p14:creationId xmlns:p14="http://schemas.microsoft.com/office/powerpoint/2010/main" val="4157990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6864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МОгК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«СШОР № 2»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1412776"/>
            <a:ext cx="8856984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Во исполнение законодательства Российской Федерации с 2014 года в сети Интернет стал доступен сайт МБУ </a:t>
            </a:r>
            <a:r>
              <a:rPr lang="ru-RU" sz="8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МОгК</a:t>
            </a: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«СШОР № 2»  - 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http://sportkrd2.ru</a:t>
            </a:r>
            <a:endParaRPr lang="ru-RU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endParaRPr lang="ru-RU" sz="8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ресурсе можно ознакомиться с уставными документами, федеральными стандартами спортивной подготовки, программами спортивной подготовки, положением о соревнованиях, календарным планом, коллективом школы и другой полезной информацией. 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endParaRPr lang="ru-RU" sz="8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обновляется лента новостей, если даже кто-то пропустил интересующую информацию, можно заглянуть в архив новостей.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Вся контактная информация размещена на нашем сайте, который работает круглосуточно, заходите к нам на страничку, там вы найдете много полезной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639585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5D9FC2B-BE08-4922-8C2C-39FF7C5C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04664"/>
            <a:ext cx="7714056" cy="214983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сайта, информация МБУ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МОгК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«СШОР № 2» активно размещается в социальных сетях: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349857-AAA9-4D8E-AA37-0DDC6D93F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2554503"/>
            <a:ext cx="7200800" cy="3748672"/>
          </a:xfrm>
        </p:spPr>
        <p:txBody>
          <a:bodyPr>
            <a:normAutofit fontScale="92500" lnSpcReduction="20000"/>
          </a:bodyPr>
          <a:lstStyle/>
          <a:p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Инстаграмм</a:t>
            </a:r>
          </a:p>
          <a:p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mbu_mogk_shor2</a:t>
            </a:r>
            <a:endParaRPr lang="ru-RU" sz="3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Одноклассники   </a:t>
            </a:r>
          </a:p>
          <a:p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https://ok.ru/profile/578604334758</a:t>
            </a:r>
          </a:p>
          <a:p>
            <a:endParaRPr 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https://vk.com/ksdushor2krasnodar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492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860" y="188640"/>
            <a:ext cx="5544616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РАЗВИТИЯ МБУ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МОгК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«СШОР № 2»: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35280" cy="504056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Увеличение контингента занимающихся по отношению к      прошлому году,  при условии дополнительного финансирования. 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количества подготовленных спортсменов-разрядников к общей численности занимающихся.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результативности участия в соревнованиях различного уровня и увеличение количества членов сборных команд города и края. 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Совершенствование системы повышения квалификации тренеров. 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Использование всех источников финансирования с привлечением внебюджетных средств и обеспечение их рационального распределения в  спортивной школе. </a:t>
            </a:r>
          </a:p>
        </p:txBody>
      </p:sp>
    </p:spTree>
    <p:extLst>
      <p:ext uri="{BB962C8B-B14F-4D97-AF65-F5344CB8AC3E}">
        <p14:creationId xmlns:p14="http://schemas.microsoft.com/office/powerpoint/2010/main" val="35285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316835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На сегодняшний день в школе функционируют </a:t>
            </a:r>
            <a:b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 отделений: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61971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511256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проделанную работу </a:t>
            </a:r>
            <a:b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b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 на плодотворное сотрудничество в дальнейшем!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06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365227"/>
              </p:ext>
            </p:extLst>
          </p:nvPr>
        </p:nvGraphicFramePr>
        <p:xfrm>
          <a:off x="467544" y="54868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AA77EF-7504-4144-81DE-EECD63B2B0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5133256" cy="3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1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545220"/>
              </p:ext>
            </p:extLst>
          </p:nvPr>
        </p:nvGraphicFramePr>
        <p:xfrm>
          <a:off x="395536" y="620688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EEBC28-C6F0-49E7-8F7C-86CCE41748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02891"/>
            <a:ext cx="5112568" cy="31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8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14364"/>
              </p:ext>
            </p:extLst>
          </p:nvPr>
        </p:nvGraphicFramePr>
        <p:xfrm>
          <a:off x="467544" y="47667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76BF72-7587-4323-A847-25DF31E797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24" y="3284984"/>
            <a:ext cx="5140632" cy="29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839816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18628422"/>
              </p:ext>
            </p:extLst>
          </p:nvPr>
        </p:nvGraphicFramePr>
        <p:xfrm>
          <a:off x="565498" y="476672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25F17E-3455-49F8-A965-CA195ED11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77" y="3717032"/>
            <a:ext cx="470099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1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523739"/>
              </p:ext>
            </p:extLst>
          </p:nvPr>
        </p:nvGraphicFramePr>
        <p:xfrm>
          <a:off x="395536" y="476672"/>
          <a:ext cx="8352928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0BA5EA-DDAD-455F-849B-1B81CF2D7C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03" y="3220005"/>
            <a:ext cx="5272261" cy="31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2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794814"/>
              </p:ext>
            </p:extLst>
          </p:nvPr>
        </p:nvGraphicFramePr>
        <p:xfrm>
          <a:off x="323528" y="476672"/>
          <a:ext cx="84969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C6CEFB-8F3F-4FB3-B533-3C5E3AA32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532859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9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1932</TotalTime>
  <Words>854</Words>
  <Application>Microsoft Office PowerPoint</Application>
  <PresentationFormat>Экран (4:3)</PresentationFormat>
  <Paragraphs>150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Муниципальное  бюджетное учреждение муниципальное образование город Краснодар  «Спортивная школа олимпийского резерва № 2»</vt:lpstr>
      <vt:lpstr> Спортивная школа была открыта 1 февраля 2006 года.</vt:lpstr>
      <vt:lpstr>На сегодняшний день в школе функционируют  6 отделений: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ПЕРЕИМЕНОВАНИЕ</vt:lpstr>
      <vt:lpstr>Основной целью деятельности  МБУ МОгК «СШОР № 2» является</vt:lpstr>
      <vt:lpstr>ЧИСЛЕННОСТЬ ЗАНИМАЮЩИХСЯ  В 2016 году в школе занималось 830 человек. В 2017 году в школе занимается 414 человек*  * - в связи с передачей занимающихся в полном объеме в МБУ «СШОР 5» МОгК и открытием новых отделений в МБУ МОгК «СШОР 2»</vt:lpstr>
      <vt:lpstr>ПОДГОТОВКА  СПОРТСМЕНОВ-РАЗРЯДНИКОВ</vt:lpstr>
      <vt:lpstr>Презентация PowerPoint</vt:lpstr>
      <vt:lpstr>РЕЗУЛЬТАТЫ ВЫСТУПЛЕНИЙ НА СОРЕВНОВАНИЯХ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спортивную сборную команду Краснодарского края входят спортсмены МБУ МОгК «СШОР № 2»:</vt:lpstr>
      <vt:lpstr>КАДРЫ</vt:lpstr>
      <vt:lpstr>СПОРТИВНАЯ БАЗА</vt:lpstr>
      <vt:lpstr>ИНВЕНТАРЬ</vt:lpstr>
      <vt:lpstr>ИНВЕНТАРЬ</vt:lpstr>
      <vt:lpstr>По итогам Краевого смотра –конкурса на лучшую организацию физкультурно-спортивной работы в муниципальных учреждениях, осуществляющих деятельность в отрасли «Физическая культура и спорт» МБУ МОгК «СШОР № 2» заняла 2 место!</vt:lpstr>
      <vt:lpstr>САЙТ  МБУ МОгК «СШОР № 2»</vt:lpstr>
      <vt:lpstr>Кроме сайта, информация МБУ МОгК «СШОР № 2» активно размещается в социальных сетях: </vt:lpstr>
      <vt:lpstr>ПЕРСПЕКТИВА РАЗВИТИЯ МБУ МОгК «СШОР № 2»:</vt:lpstr>
      <vt:lpstr>Благодарим за проделанную работу  и  надеемся на плодотворное сотрудничество в дальнейшем!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Sport Sport</cp:lastModifiedBy>
  <cp:revision>128</cp:revision>
  <dcterms:created xsi:type="dcterms:W3CDTF">2016-12-20T07:25:57Z</dcterms:created>
  <dcterms:modified xsi:type="dcterms:W3CDTF">2018-02-19T12:28:37Z</dcterms:modified>
</cp:coreProperties>
</file>